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55" d="100"/>
          <a:sy n="55" d="100"/>
        </p:scale>
        <p:origin x="-1672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Video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S1-160243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SP-150849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S1-160243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agreed</a:t>
            </a:r>
          </a:p>
          <a:p>
            <a:pPr lvl="1">
              <a:defRPr/>
            </a:pPr>
            <a:r>
              <a:rPr lang="en-GB" dirty="0" smtClean="0"/>
              <a:t>Requirements provided according to the TR</a:t>
            </a:r>
          </a:p>
          <a:p>
            <a:pPr>
              <a:defRPr/>
            </a:pPr>
            <a:r>
              <a:rPr lang="en-GB" dirty="0" smtClean="0"/>
              <a:t>Work/Study Item Completion: 80%</a:t>
            </a:r>
          </a:p>
          <a:p>
            <a:pPr>
              <a:defRPr/>
            </a:pPr>
            <a:r>
              <a:rPr lang="en-GB" dirty="0" smtClean="0"/>
              <a:t>Draft TS 22.281 Completion: 80%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Need an exception sheet to finish the work in next SA1 meeting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MSVideo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2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No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04/2016)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Services descriptions</a:t>
            </a:r>
          </a:p>
          <a:p>
            <a:pPr lvl="1">
              <a:defRPr/>
            </a:pPr>
            <a:r>
              <a:rPr lang="en-GB" dirty="0" smtClean="0"/>
              <a:t>Dependencies with </a:t>
            </a:r>
            <a:r>
              <a:rPr lang="en-GB" dirty="0" err="1" smtClean="0"/>
              <a:t>MCCoRe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meetings: 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b="1" dirty="0" smtClean="0"/>
              <a:t>1560243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S1-160243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768818"/>
              </p:ext>
            </p:extLst>
          </p:nvPr>
        </p:nvGraphicFramePr>
        <p:xfrm>
          <a:off x="467544" y="2348880"/>
          <a:ext cx="13378184" cy="370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9042400" imgH="3708400" progId="Word.Document.12">
                  <p:embed/>
                </p:oleObj>
              </mc:Choice>
              <mc:Fallback>
                <p:oleObj name="Document" r:id="rId4" imgW="9042400" imgH="3708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348880"/>
                        <a:ext cx="13378184" cy="370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49</TotalTime>
  <Words>344</Words>
  <Application>Microsoft Macintosh PowerPoint</Application>
  <PresentationFormat>Présentation à l'écran (4:3)</PresentationFormat>
  <Paragraphs>76</Paragraphs>
  <Slides>9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Blank Presentation</vt:lpstr>
      <vt:lpstr>Document Microsoft Word</vt:lpstr>
      <vt:lpstr>MCVideo Status Update Mission Critical Video Services over LTE</vt:lpstr>
      <vt:lpstr>MCVideo Status</vt:lpstr>
      <vt:lpstr>MCVideo Progress</vt:lpstr>
      <vt:lpstr>MSVideo Meeting Time</vt:lpstr>
      <vt:lpstr>MCVideo Completion Date</vt:lpstr>
      <vt:lpstr>MCVideo Planning/Progress</vt:lpstr>
      <vt:lpstr>Work plan between meetings</vt:lpstr>
      <vt:lpstr>MCVIdeo Progress Estimate</vt:lpstr>
      <vt:lpstr>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308</cp:revision>
  <cp:lastPrinted>2000-01-14T10:02:55Z</cp:lastPrinted>
  <dcterms:created xsi:type="dcterms:W3CDTF">1999-11-22T09:19:47Z</dcterms:created>
  <dcterms:modified xsi:type="dcterms:W3CDTF">2016-02-05T01:19:07Z</dcterms:modified>
  <cp:category>Presentation</cp:category>
</cp:coreProperties>
</file>