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-1008" y="-1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MCCoRe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</a:t>
            </a:r>
            <a:r>
              <a:rPr lang="en-US" dirty="0" err="1" smtClean="0">
                <a:solidFill>
                  <a:srgbClr val="FF0000"/>
                </a:solidFill>
              </a:rPr>
              <a:t>Servies</a:t>
            </a:r>
            <a:r>
              <a:rPr lang="en-US" dirty="0" smtClean="0">
                <a:solidFill>
                  <a:srgbClr val="FF0000"/>
                </a:solidFill>
              </a:rPr>
              <a:t> Common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</a:p>
          <a:p>
            <a:r>
              <a:rPr lang="en-US" dirty="0" smtClean="0"/>
              <a:t>U.S. Dept. of Commerce</a:t>
            </a:r>
          </a:p>
          <a:p>
            <a:r>
              <a:rPr lang="en-US" dirty="0" err="1" smtClean="0"/>
              <a:t>MCCoRe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S1-160241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74023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91179141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SP-150822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and executed process for adjudication of requirements from MCPTT, </a:t>
            </a:r>
            <a:r>
              <a:rPr lang="en-GB" dirty="0" err="1" smtClean="0"/>
              <a:t>MCVideo</a:t>
            </a:r>
            <a:r>
              <a:rPr lang="en-GB" dirty="0" smtClean="0"/>
              <a:t>, and </a:t>
            </a:r>
            <a:r>
              <a:rPr lang="en-GB" dirty="0" err="1" smtClean="0"/>
              <a:t>MCData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Created definitions</a:t>
            </a:r>
          </a:p>
          <a:p>
            <a:pPr lvl="1">
              <a:defRPr/>
            </a:pPr>
            <a:r>
              <a:rPr lang="en-GB" dirty="0" smtClean="0"/>
              <a:t>Moved 392 requirements from TS 22.179 into TS</a:t>
            </a:r>
          </a:p>
          <a:p>
            <a:pPr lvl="1">
              <a:defRPr/>
            </a:pPr>
            <a:r>
              <a:rPr lang="en-GB" dirty="0" smtClean="0"/>
              <a:t>Agreed not to move 73 requirements</a:t>
            </a:r>
          </a:p>
          <a:p>
            <a:pPr lvl="1">
              <a:defRPr/>
            </a:pPr>
            <a:r>
              <a:rPr lang="en-GB" dirty="0" smtClean="0"/>
              <a:t>136 requirements remain</a:t>
            </a:r>
          </a:p>
          <a:p>
            <a:pPr>
              <a:defRPr/>
            </a:pPr>
            <a:r>
              <a:rPr lang="en-GB" dirty="0" smtClean="0"/>
              <a:t>Work/Study Item Completion: 77%</a:t>
            </a:r>
          </a:p>
          <a:p>
            <a:pPr>
              <a:defRPr/>
            </a:pPr>
            <a:r>
              <a:rPr lang="en-GB" dirty="0" smtClean="0"/>
              <a:t>Draft TS 22.280 Completion: 77%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6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06/2016 SP#72 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(05/2016)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Completion of TS 22.179 analysis</a:t>
            </a:r>
          </a:p>
          <a:p>
            <a:pPr lvl="1">
              <a:defRPr/>
            </a:pPr>
            <a:r>
              <a:rPr lang="en-GB" dirty="0" smtClean="0"/>
              <a:t>Import </a:t>
            </a:r>
            <a:r>
              <a:rPr lang="en-GB" dirty="0" err="1" smtClean="0"/>
              <a:t>MCVideo</a:t>
            </a:r>
            <a:r>
              <a:rPr lang="en-GB" dirty="0" smtClean="0"/>
              <a:t> and </a:t>
            </a:r>
            <a:r>
              <a:rPr lang="en-GB" dirty="0" err="1" smtClean="0"/>
              <a:t>MCData</a:t>
            </a:r>
            <a:r>
              <a:rPr lang="en-GB" dirty="0" smtClean="0"/>
              <a:t>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&amp; conference call discussions</a:t>
            </a:r>
          </a:p>
          <a:p>
            <a:pPr lvl="1">
              <a:defRPr/>
            </a:pPr>
            <a:r>
              <a:rPr lang="en-GB" dirty="0" smtClean="0"/>
              <a:t>Continued review of the </a:t>
            </a:r>
            <a:r>
              <a:rPr lang="en-GB" dirty="0" err="1" smtClean="0"/>
              <a:t>MCCoRe</a:t>
            </a:r>
            <a:r>
              <a:rPr lang="en-GB" dirty="0" smtClean="0"/>
              <a:t> analysis </a:t>
            </a:r>
            <a:r>
              <a:rPr lang="en-GB" dirty="0" err="1" smtClean="0"/>
              <a:t>spreadsheet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Analysis of </a:t>
            </a:r>
            <a:r>
              <a:rPr lang="en-GB" dirty="0" err="1" smtClean="0"/>
              <a:t>MCVideo</a:t>
            </a:r>
            <a:r>
              <a:rPr lang="en-GB" dirty="0" smtClean="0"/>
              <a:t> requirements for import</a:t>
            </a:r>
          </a:p>
          <a:p>
            <a:pPr lvl="1">
              <a:defRPr/>
            </a:pPr>
            <a:r>
              <a:rPr lang="en-GB" dirty="0" smtClean="0"/>
              <a:t>Analysis of </a:t>
            </a:r>
            <a:r>
              <a:rPr lang="en-GB" dirty="0" err="1" smtClean="0"/>
              <a:t>MCData</a:t>
            </a:r>
            <a:r>
              <a:rPr lang="en-GB" dirty="0" smtClean="0"/>
              <a:t> requirements for import</a:t>
            </a:r>
          </a:p>
          <a:p>
            <a:pPr lvl="1">
              <a:defRPr/>
            </a:pPr>
            <a:r>
              <a:rPr lang="en-GB" dirty="0" smtClean="0"/>
              <a:t>Tentative start date: Week of Feb 15</a:t>
            </a:r>
            <a:r>
              <a:rPr lang="en-GB" baseline="30000" dirty="0" smtClean="0"/>
              <a:t>th</a:t>
            </a:r>
            <a:r>
              <a:rPr lang="en-GB" dirty="0" smtClean="0"/>
              <a:t>, 2016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77%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MCCoRe</a:t>
            </a:r>
            <a:r>
              <a:rPr lang="en-GB" smtClean="0"/>
              <a:t>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678741"/>
              </p:ext>
            </p:extLst>
          </p:nvPr>
        </p:nvGraphicFramePr>
        <p:xfrm>
          <a:off x="683568" y="1844824"/>
          <a:ext cx="7772400" cy="36827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S1-160465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New section 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Inter Service Interworking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S1-160524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Ministry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Interior, France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Priority and mobility management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S1-160432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New common requirements for emergency and imminent peril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S1-160433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Mission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Critical Services Common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S1-160434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Ensuring correctness of requirements for Rel-14 common functionality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S1-160468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Ministry of Interior,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France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air ground air communications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S1-160436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MCService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emergency alert triggered by location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S1-160509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DOC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Override for </a:t>
                      </a: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S1-160510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DOC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Call Termination for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S1-160511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Definitions for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S1-160508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Analysis </a:t>
                      </a: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Spreadsheet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S1-160254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22.280 Sent for Information to SA Plenary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3366FF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S1-160512</a:t>
                      </a:r>
                      <a:endParaRPr lang="en-GB" sz="1400" u="sng" dirty="0">
                        <a:solidFill>
                          <a:srgbClr val="3366FF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Exception sheet for </a:t>
                      </a: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73</TotalTime>
  <Words>490</Words>
  <Application>Microsoft Macintosh PowerPoint</Application>
  <PresentationFormat>On-screen Show (4:3)</PresentationFormat>
  <Paragraphs>110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MCCoRe Status Update Mission Critical Servies Common Requirements</vt:lpstr>
      <vt:lpstr>MCCoRe Status</vt:lpstr>
      <vt:lpstr>MCCoRe Progress</vt:lpstr>
      <vt:lpstr>MCCoRe Meeting Time</vt:lpstr>
      <vt:lpstr>MCCoRe Completion Date</vt:lpstr>
      <vt:lpstr>MCCoRe Planning/Progress</vt:lpstr>
      <vt:lpstr>Work plan between meetings</vt:lpstr>
      <vt:lpstr>MCCoRe Progress Estimate</vt:lpstr>
      <vt:lpstr>MCCoRe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Thiessen</cp:lastModifiedBy>
  <cp:revision>325</cp:revision>
  <cp:lastPrinted>2000-01-14T10:02:55Z</cp:lastPrinted>
  <dcterms:created xsi:type="dcterms:W3CDTF">1999-11-22T09:19:47Z</dcterms:created>
  <dcterms:modified xsi:type="dcterms:W3CDTF">2016-02-05T02:41:59Z</dcterms:modified>
  <cp:category>Presentation</cp:category>
</cp:coreProperties>
</file>