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1" r:id="rId2"/>
    <p:sldMasterId id="2147483682" r:id="rId3"/>
    <p:sldMasterId id="2147483693" r:id="rId4"/>
  </p:sldMasterIdLst>
  <p:notesMasterIdLst>
    <p:notesMasterId r:id="rId13"/>
  </p:notesMasterIdLst>
  <p:sldIdLst>
    <p:sldId id="269" r:id="rId5"/>
    <p:sldId id="258" r:id="rId6"/>
    <p:sldId id="273" r:id="rId7"/>
    <p:sldId id="270" r:id="rId8"/>
    <p:sldId id="257" r:id="rId9"/>
    <p:sldId id="271" r:id="rId10"/>
    <p:sldId id="272" r:id="rId11"/>
    <p:sldId id="274" r:id="rId1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1" autoAdjust="0"/>
    <p:restoredTop sz="94660"/>
  </p:normalViewPr>
  <p:slideViewPr>
    <p:cSldViewPr snapToGrid="0">
      <p:cViewPr varScale="1">
        <p:scale>
          <a:sx n="62" d="100"/>
          <a:sy n="62" d="100"/>
        </p:scale>
        <p:origin x="176" y="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E57772-BE0D-4E02-BADF-79777F1DB9BD}" type="datetimeFigureOut">
              <a:rPr lang="sv-SE" smtClean="0"/>
              <a:pPr/>
              <a:t>2016-01-22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A13042-2F26-4B93-88F4-269255B100D2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59925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955FB-E347-4ED9-92E4-A0C733891AF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945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883200" y="1800000"/>
            <a:ext cx="10435200" cy="720000"/>
          </a:xfrm>
          <a:prstGeom prst="rect">
            <a:avLst/>
          </a:prstGeom>
        </p:spPr>
        <p:txBody>
          <a:bodyPr lIns="90000" tIns="0" rIns="90000" bIns="0" anchor="b" anchorCtr="0">
            <a:noAutofit/>
          </a:bodyPr>
          <a:lstStyle>
            <a:lvl1pPr algn="ctr">
              <a:defRPr sz="3200" b="1" baseline="0" smtClean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altLang="ja-JP" noProof="0" dirty="0" smtClean="0"/>
              <a:t>A</a:t>
            </a:r>
            <a:r>
              <a:rPr lang="en-US" altLang="ja-JP" noProof="0" smtClean="0"/>
              <a:t>dd </a:t>
            </a:r>
            <a:r>
              <a:rPr lang="en-US" altLang="ja-JP" noProof="0" dirty="0" smtClean="0"/>
              <a:t>main title</a:t>
            </a: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83200" y="2880000"/>
            <a:ext cx="10435200" cy="10800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ctr">
              <a:spcBef>
                <a:spcPts val="0"/>
              </a:spcBef>
              <a:buNone/>
              <a:defRPr sz="2000" b="1" baseline="0" smtClean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altLang="ja-JP" noProof="0" dirty="0" smtClean="0"/>
              <a:t>A</a:t>
            </a:r>
            <a:r>
              <a:rPr lang="en-US" altLang="ja-JP" noProof="0" smtClean="0"/>
              <a:t>dd </a:t>
            </a:r>
            <a:r>
              <a:rPr lang="en-US" altLang="ja-JP" noProof="0" dirty="0" smtClean="0"/>
              <a:t>sub title</a:t>
            </a:r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3" hasCustomPrompt="1"/>
          </p:nvPr>
        </p:nvSpPr>
        <p:spPr>
          <a:xfrm>
            <a:off x="883200" y="4680000"/>
            <a:ext cx="10435200" cy="8976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Tx/>
              <a:buNone/>
              <a:defRPr sz="1400" baseline="0">
                <a:solidFill>
                  <a:schemeClr val="tx1"/>
                </a:solidFill>
                <a:latin typeface="+mn-lt"/>
              </a:defRPr>
            </a:lvl1pPr>
            <a:lvl2pPr algn="ctr">
              <a:spcAft>
                <a:spcPts val="0"/>
              </a:spcAft>
              <a:buFontTx/>
              <a:buNone/>
              <a:defRPr sz="1333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altLang="ja-JP" noProof="0" dirty="0" smtClean="0">
                <a:latin typeface="HelveticaNeueLT Pro 55 Roman" pitchFamily="34" charset="0"/>
              </a:rPr>
              <a:t>D</a:t>
            </a:r>
            <a:r>
              <a:rPr lang="en-US" altLang="ja-JP" noProof="0" smtClean="0">
                <a:latin typeface="HelveticaNeueLT Pro 55 Roman" pitchFamily="34" charset="0"/>
              </a:rPr>
              <a:t>epartment </a:t>
            </a:r>
            <a:r>
              <a:rPr lang="en-US" altLang="ja-JP" noProof="0" dirty="0" smtClean="0">
                <a:latin typeface="HelveticaNeueLT Pro 55 Roman" pitchFamily="34" charset="0"/>
              </a:rPr>
              <a:t>name</a:t>
            </a:r>
            <a:endParaRPr lang="en-US" altLang="ja-JP" noProof="0" dirty="0" smtClean="0"/>
          </a:p>
        </p:txBody>
      </p:sp>
      <p:sp>
        <p:nvSpPr>
          <p:cNvPr id="9" name="テキスト プレースホルダ 9"/>
          <p:cNvSpPr>
            <a:spLocks noGrp="1"/>
          </p:cNvSpPr>
          <p:nvPr>
            <p:ph type="body" sz="quarter" idx="14" hasCustomPrompt="1"/>
          </p:nvPr>
        </p:nvSpPr>
        <p:spPr>
          <a:xfrm>
            <a:off x="883200" y="5760000"/>
            <a:ext cx="10435200" cy="4656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Tx/>
              <a:buNone/>
              <a:defRPr sz="1000" baseline="0">
                <a:solidFill>
                  <a:schemeClr val="tx1"/>
                </a:solidFill>
                <a:latin typeface="+mn-lt"/>
              </a:defRPr>
            </a:lvl1pPr>
            <a:lvl2pPr algn="ctr">
              <a:spcAft>
                <a:spcPts val="0"/>
              </a:spcAft>
              <a:buFontTx/>
              <a:buNone/>
              <a:defRPr sz="1333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altLang="ja-JP" noProof="0" dirty="0" smtClean="0"/>
              <a:t>© Sony Mobile Communications </a:t>
            </a:r>
            <a:r>
              <a:rPr lang="sv-SE" altLang="ja-JP" noProof="0" dirty="0" smtClean="0"/>
              <a:t>(</a:t>
            </a:r>
            <a:r>
              <a:rPr lang="sv-SE" altLang="ja-JP" noProof="0" dirty="0" err="1" smtClean="0"/>
              <a:t>add</a:t>
            </a:r>
            <a:r>
              <a:rPr lang="sv-SE" altLang="ja-JP" noProof="0" dirty="0" smtClean="0"/>
              <a:t> </a:t>
            </a:r>
            <a:r>
              <a:rPr lang="sv-SE" altLang="ja-JP" noProof="0" dirty="0" err="1" smtClean="0"/>
              <a:t>when</a:t>
            </a:r>
            <a:r>
              <a:rPr lang="sv-SE" altLang="ja-JP" noProof="0" dirty="0" smtClean="0"/>
              <a:t> </a:t>
            </a:r>
            <a:r>
              <a:rPr lang="sv-SE" altLang="ja-JP" noProof="0" dirty="0" err="1" smtClean="0"/>
              <a:t>needed</a:t>
            </a:r>
            <a:r>
              <a:rPr lang="sv-SE" altLang="ja-JP" noProof="0" dirty="0" smtClean="0"/>
              <a:t>)</a:t>
            </a:r>
            <a:endParaRPr lang="en-US" altLang="ja-JP" noProof="0" dirty="0" smtClean="0"/>
          </a:p>
        </p:txBody>
      </p:sp>
      <p:pic>
        <p:nvPicPr>
          <p:cNvPr id="14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6816"/>
          <a:stretch/>
        </p:blipFill>
        <p:spPr bwMode="auto">
          <a:xfrm>
            <a:off x="334433" y="360000"/>
            <a:ext cx="1267200" cy="2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86757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08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740701"/>
            <a:ext cx="10972800" cy="57606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Add slide Title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4655840" y="6423191"/>
            <a:ext cx="2844800" cy="366183"/>
          </a:xfrm>
          <a:prstGeom prst="rect">
            <a:avLst/>
          </a:prstGeom>
        </p:spPr>
        <p:txBody>
          <a:bodyPr/>
          <a:lstStyle/>
          <a:p>
            <a:pPr defTabSz="1140507"/>
            <a:fld id="{64AA263F-8887-4023-B4C6-ED9F503A8770}" type="slidenum">
              <a:rPr lang="en-US" sz="2133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defTabSz="1140507"/>
              <a:t>‹#›</a:t>
            </a:fld>
            <a:endParaRPr lang="en-US" sz="2133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624418" y="1604797"/>
            <a:ext cx="10943167" cy="441649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768256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883200" y="1800000"/>
            <a:ext cx="10435200" cy="720000"/>
          </a:xfrm>
          <a:prstGeom prst="rect">
            <a:avLst/>
          </a:prstGeom>
        </p:spPr>
        <p:txBody>
          <a:bodyPr lIns="90000" tIns="0" rIns="90000" bIns="0" anchor="b" anchorCtr="0">
            <a:noAutofit/>
          </a:bodyPr>
          <a:lstStyle>
            <a:lvl1pPr algn="ctr">
              <a:defRPr sz="3200" b="1" baseline="0" smtClean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altLang="ja-JP" noProof="0" dirty="0" smtClean="0"/>
              <a:t>A</a:t>
            </a:r>
            <a:r>
              <a:rPr lang="en-US" altLang="ja-JP" noProof="0" smtClean="0"/>
              <a:t>dd </a:t>
            </a:r>
            <a:r>
              <a:rPr lang="en-US" altLang="ja-JP" noProof="0" dirty="0" smtClean="0"/>
              <a:t>main title</a:t>
            </a: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83200" y="2880000"/>
            <a:ext cx="10435200" cy="10800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ctr">
              <a:spcBef>
                <a:spcPts val="0"/>
              </a:spcBef>
              <a:buNone/>
              <a:defRPr sz="2000" b="1" baseline="0" smtClean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altLang="ja-JP" noProof="0" dirty="0" smtClean="0"/>
              <a:t>A</a:t>
            </a:r>
            <a:r>
              <a:rPr lang="en-US" altLang="ja-JP" noProof="0" smtClean="0"/>
              <a:t>dd </a:t>
            </a:r>
            <a:r>
              <a:rPr lang="en-US" altLang="ja-JP" noProof="0" dirty="0" smtClean="0"/>
              <a:t>sub title</a:t>
            </a:r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3" hasCustomPrompt="1"/>
          </p:nvPr>
        </p:nvSpPr>
        <p:spPr>
          <a:xfrm>
            <a:off x="883200" y="4680000"/>
            <a:ext cx="10435200" cy="8976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Tx/>
              <a:buNone/>
              <a:defRPr sz="1400" baseline="0">
                <a:solidFill>
                  <a:schemeClr val="tx1"/>
                </a:solidFill>
                <a:latin typeface="+mn-lt"/>
              </a:defRPr>
            </a:lvl1pPr>
            <a:lvl2pPr algn="ctr">
              <a:spcAft>
                <a:spcPts val="0"/>
              </a:spcAft>
              <a:buFontTx/>
              <a:buNone/>
              <a:defRPr sz="1333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altLang="ja-JP" noProof="0" dirty="0" smtClean="0">
                <a:latin typeface="HelveticaNeueLT Pro 55 Roman" pitchFamily="34" charset="0"/>
              </a:rPr>
              <a:t>D</a:t>
            </a:r>
            <a:r>
              <a:rPr lang="en-US" altLang="ja-JP" noProof="0" smtClean="0">
                <a:latin typeface="HelveticaNeueLT Pro 55 Roman" pitchFamily="34" charset="0"/>
              </a:rPr>
              <a:t>epartment </a:t>
            </a:r>
            <a:r>
              <a:rPr lang="en-US" altLang="ja-JP" noProof="0" dirty="0" smtClean="0">
                <a:latin typeface="HelveticaNeueLT Pro 55 Roman" pitchFamily="34" charset="0"/>
              </a:rPr>
              <a:t>name</a:t>
            </a:r>
            <a:endParaRPr lang="en-US" altLang="ja-JP" noProof="0" dirty="0" smtClean="0"/>
          </a:p>
        </p:txBody>
      </p:sp>
      <p:sp>
        <p:nvSpPr>
          <p:cNvPr id="9" name="テキスト プレースホルダ 9"/>
          <p:cNvSpPr>
            <a:spLocks noGrp="1"/>
          </p:cNvSpPr>
          <p:nvPr>
            <p:ph type="body" sz="quarter" idx="14" hasCustomPrompt="1"/>
          </p:nvPr>
        </p:nvSpPr>
        <p:spPr>
          <a:xfrm>
            <a:off x="883200" y="5760000"/>
            <a:ext cx="10435200" cy="4656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Tx/>
              <a:buNone/>
              <a:defRPr sz="1000" baseline="0">
                <a:solidFill>
                  <a:schemeClr val="tx1"/>
                </a:solidFill>
                <a:latin typeface="+mn-lt"/>
              </a:defRPr>
            </a:lvl1pPr>
            <a:lvl2pPr algn="ctr">
              <a:spcAft>
                <a:spcPts val="0"/>
              </a:spcAft>
              <a:buFontTx/>
              <a:buNone/>
              <a:defRPr sz="1333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altLang="ja-JP" noProof="0" dirty="0" smtClean="0"/>
              <a:t>© Sony Mobile Communications </a:t>
            </a:r>
            <a:r>
              <a:rPr lang="sv-SE" altLang="ja-JP" noProof="0" dirty="0" smtClean="0"/>
              <a:t>(</a:t>
            </a:r>
            <a:r>
              <a:rPr lang="sv-SE" altLang="ja-JP" noProof="0" dirty="0" err="1" smtClean="0"/>
              <a:t>add</a:t>
            </a:r>
            <a:r>
              <a:rPr lang="sv-SE" altLang="ja-JP" noProof="0" dirty="0" smtClean="0"/>
              <a:t> </a:t>
            </a:r>
            <a:r>
              <a:rPr lang="sv-SE" altLang="ja-JP" noProof="0" dirty="0" err="1" smtClean="0"/>
              <a:t>when</a:t>
            </a:r>
            <a:r>
              <a:rPr lang="sv-SE" altLang="ja-JP" noProof="0" dirty="0" smtClean="0"/>
              <a:t> </a:t>
            </a:r>
            <a:r>
              <a:rPr lang="sv-SE" altLang="ja-JP" noProof="0" dirty="0" err="1" smtClean="0"/>
              <a:t>needed</a:t>
            </a:r>
            <a:r>
              <a:rPr lang="sv-SE" altLang="ja-JP" noProof="0" dirty="0" smtClean="0"/>
              <a:t>)</a:t>
            </a:r>
            <a:endParaRPr lang="en-US" altLang="ja-JP" noProof="0" dirty="0" smtClean="0"/>
          </a:p>
        </p:txBody>
      </p:sp>
      <p:pic>
        <p:nvPicPr>
          <p:cNvPr id="14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6816"/>
          <a:stretch/>
        </p:blipFill>
        <p:spPr bwMode="auto">
          <a:xfrm>
            <a:off x="334433" y="360000"/>
            <a:ext cx="1267200" cy="2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337089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white">
          <a:xfrm>
            <a:off x="0" y="0"/>
            <a:ext cx="12192000" cy="6426000"/>
          </a:xfrm>
          <a:prstGeom prst="rect">
            <a:avLst/>
          </a:prstGeom>
          <a:solidFill>
            <a:srgbClr val="FFFFFF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34433" y="357719"/>
            <a:ext cx="10320000" cy="812800"/>
          </a:xfrm>
        </p:spPr>
        <p:txBody>
          <a:bodyPr anchor="t"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Add </a:t>
            </a:r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 hasCustomPrompt="1"/>
          </p:nvPr>
        </p:nvSpPr>
        <p:spPr bwMode="gray">
          <a:xfrm>
            <a:off x="334434" y="1367366"/>
            <a:ext cx="11523132" cy="4893735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44000" y="192000"/>
            <a:ext cx="1056000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4368391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page,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white">
          <a:xfrm>
            <a:off x="0" y="0"/>
            <a:ext cx="12192000" cy="6426000"/>
          </a:xfrm>
          <a:prstGeom prst="rect">
            <a:avLst/>
          </a:prstGeom>
          <a:solidFill>
            <a:srgbClr val="FFFFFF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 anchor="t"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A</a:t>
            </a:r>
            <a:r>
              <a:rPr lang="en-US" smtClean="0"/>
              <a:t>dd </a:t>
            </a:r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 hasCustomPrompt="1"/>
          </p:nvPr>
        </p:nvSpPr>
        <p:spPr bwMode="gray">
          <a:xfrm>
            <a:off x="334434" y="1367366"/>
            <a:ext cx="5617633" cy="4893735"/>
          </a:xfrm>
        </p:spPr>
        <p:txBody>
          <a:bodyPr/>
          <a:lstStyle>
            <a:lvl1pPr>
              <a:buClr>
                <a:schemeClr val="bg1"/>
              </a:buClr>
              <a:defRPr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44000" y="192000"/>
            <a:ext cx="1056000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5"/>
          <p:cNvSpPr>
            <a:spLocks noGrp="1"/>
          </p:cNvSpPr>
          <p:nvPr>
            <p:ph sz="quarter" idx="11" hasCustomPrompt="1"/>
          </p:nvPr>
        </p:nvSpPr>
        <p:spPr bwMode="gray">
          <a:xfrm>
            <a:off x="6239934" y="1367366"/>
            <a:ext cx="5617633" cy="4893735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405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page,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white">
          <a:xfrm>
            <a:off x="0" y="0"/>
            <a:ext cx="12192000" cy="6426000"/>
          </a:xfrm>
          <a:prstGeom prst="rect">
            <a:avLst/>
          </a:prstGeom>
          <a:solidFill>
            <a:srgbClr val="FFFFFF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34433" y="158677"/>
            <a:ext cx="10320000" cy="480000"/>
          </a:xfrm>
        </p:spPr>
        <p:txBody>
          <a:bodyPr anchor="t"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Add slide title</a:t>
            </a:r>
            <a:endParaRPr lang="en-US" dirty="0"/>
          </a:p>
        </p:txBody>
      </p:sp>
      <p:pic>
        <p:nvPicPr>
          <p:cNvPr id="7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44000" y="192000"/>
            <a:ext cx="1056000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5"/>
          <p:cNvSpPr>
            <a:spLocks noGrp="1"/>
          </p:cNvSpPr>
          <p:nvPr>
            <p:ph sz="quarter" idx="12" hasCustomPrompt="1"/>
          </p:nvPr>
        </p:nvSpPr>
        <p:spPr bwMode="gray">
          <a:xfrm>
            <a:off x="317845" y="729903"/>
            <a:ext cx="5730240" cy="2804160"/>
          </a:xfrm>
          <a:prstGeom prst="roundRect">
            <a:avLst>
              <a:gd name="adj" fmla="val 8499"/>
            </a:avLst>
          </a:prstGeom>
          <a:ln w="12700">
            <a:solidFill>
              <a:schemeClr val="bg1">
                <a:lumMod val="60000"/>
                <a:lumOff val="40000"/>
              </a:schemeClr>
            </a:solidFill>
          </a:ln>
        </p:spPr>
        <p:txBody>
          <a:bodyPr/>
          <a:lstStyle>
            <a:lvl1pPr>
              <a:buClr>
                <a:schemeClr val="bg1"/>
              </a:buClr>
              <a:defRPr sz="2133"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 hasCustomPrompt="1"/>
          </p:nvPr>
        </p:nvSpPr>
        <p:spPr bwMode="gray">
          <a:xfrm>
            <a:off x="313712" y="3591243"/>
            <a:ext cx="5730240" cy="2804160"/>
          </a:xfrm>
          <a:prstGeom prst="roundRect">
            <a:avLst>
              <a:gd name="adj" fmla="val 8499"/>
            </a:avLst>
          </a:prstGeom>
          <a:ln w="12700">
            <a:solidFill>
              <a:schemeClr val="bg1">
                <a:lumMod val="60000"/>
                <a:lumOff val="40000"/>
              </a:schemeClr>
            </a:solidFill>
          </a:ln>
        </p:spPr>
        <p:txBody>
          <a:bodyPr/>
          <a:lstStyle>
            <a:lvl1pPr>
              <a:buClr>
                <a:schemeClr val="bg1"/>
              </a:buClr>
              <a:defRPr sz="2133"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4" hasCustomPrompt="1"/>
          </p:nvPr>
        </p:nvSpPr>
        <p:spPr bwMode="gray">
          <a:xfrm>
            <a:off x="6234065" y="725769"/>
            <a:ext cx="5730240" cy="2804160"/>
          </a:xfrm>
          <a:prstGeom prst="roundRect">
            <a:avLst>
              <a:gd name="adj" fmla="val 8499"/>
            </a:avLst>
          </a:prstGeom>
          <a:ln w="12700">
            <a:solidFill>
              <a:schemeClr val="bg1">
                <a:lumMod val="60000"/>
                <a:lumOff val="40000"/>
              </a:schemeClr>
            </a:solidFill>
          </a:ln>
        </p:spPr>
        <p:txBody>
          <a:bodyPr/>
          <a:lstStyle>
            <a:lvl1pPr>
              <a:buClr>
                <a:schemeClr val="bg1"/>
              </a:buClr>
              <a:defRPr sz="2133"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5" hasCustomPrompt="1"/>
          </p:nvPr>
        </p:nvSpPr>
        <p:spPr bwMode="gray">
          <a:xfrm>
            <a:off x="6229932" y="3587109"/>
            <a:ext cx="5730240" cy="2804160"/>
          </a:xfrm>
          <a:prstGeom prst="roundRect">
            <a:avLst>
              <a:gd name="adj" fmla="val 8499"/>
            </a:avLst>
          </a:prstGeom>
          <a:ln w="12700">
            <a:solidFill>
              <a:schemeClr val="bg1">
                <a:lumMod val="60000"/>
                <a:lumOff val="40000"/>
              </a:schemeClr>
            </a:solidFill>
          </a:ln>
        </p:spPr>
        <p:txBody>
          <a:bodyPr/>
          <a:lstStyle>
            <a:lvl1pPr>
              <a:buClr>
                <a:schemeClr val="bg1"/>
              </a:buClr>
              <a:defRPr sz="2133"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51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u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hidden">
          <a:xfrm>
            <a:off x="0" y="0"/>
            <a:ext cx="12192000" cy="6426200"/>
          </a:xfrm>
          <a:prstGeom prst="rect">
            <a:avLst/>
          </a:prstGeom>
          <a:solidFill>
            <a:schemeClr val="tx1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"/>
        <p:txBody>
          <a:bodyPr/>
          <a:lstStyle>
            <a:lvl1pPr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Add </a:t>
            </a:r>
            <a:r>
              <a:rPr lang="en-US" dirty="0" smtClean="0"/>
              <a:t>slide title</a:t>
            </a:r>
            <a:endParaRPr lang="en-US" dirty="0"/>
          </a:p>
        </p:txBody>
      </p:sp>
      <p:pic>
        <p:nvPicPr>
          <p:cNvPr id="9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 bwMode="black">
          <a:xfrm>
            <a:off x="10944000" y="192000"/>
            <a:ext cx="1054944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334434" y="1367367"/>
            <a:ext cx="11523133" cy="489373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</a:t>
            </a:r>
            <a:r>
              <a:rPr lang="en-US" dirty="0" smtClean="0"/>
              <a:t>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ual page,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hidden">
          <a:xfrm>
            <a:off x="0" y="0"/>
            <a:ext cx="12192000" cy="6426200"/>
          </a:xfrm>
          <a:prstGeom prst="rect">
            <a:avLst/>
          </a:prstGeom>
          <a:solidFill>
            <a:srgbClr val="000000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"/>
        <p:txBody>
          <a:bodyPr/>
          <a:lstStyle>
            <a:lvl1pPr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A</a:t>
            </a:r>
            <a:r>
              <a:rPr lang="en-US" smtClean="0"/>
              <a:t>dd </a:t>
            </a:r>
            <a:r>
              <a:rPr lang="en-US" dirty="0" smtClean="0"/>
              <a:t>slide title</a:t>
            </a:r>
            <a:endParaRPr lang="en-US" dirty="0"/>
          </a:p>
        </p:txBody>
      </p:sp>
      <p:pic>
        <p:nvPicPr>
          <p:cNvPr id="9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 bwMode="black">
          <a:xfrm>
            <a:off x="10944000" y="192000"/>
            <a:ext cx="1054944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334434" y="1367367"/>
            <a:ext cx="5617633" cy="489373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6239935" y="1367367"/>
            <a:ext cx="5617632" cy="4893732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4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 with log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44000" y="192000"/>
            <a:ext cx="1056000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53320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8618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gal end no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4"/>
          <p:cNvSpPr txBox="1"/>
          <p:nvPr userDrawn="1"/>
        </p:nvSpPr>
        <p:spPr bwMode="gray">
          <a:xfrm>
            <a:off x="480000" y="6009600"/>
            <a:ext cx="11232000" cy="720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defTabSz="1140507">
              <a:lnSpc>
                <a:spcPts val="1333"/>
              </a:lnSpc>
              <a:spcAft>
                <a:spcPts val="533"/>
              </a:spcAft>
            </a:pPr>
            <a:r>
              <a:rPr kumimoji="1" lang="en-US" altLang="ja-JP" sz="1000" noProof="1">
                <a:solidFill>
                  <a:srgbClr val="646464"/>
                </a:solidFill>
                <a:latin typeface="Arial" pitchFamily="34" charset="0"/>
                <a:ea typeface="メイリオ"/>
                <a:cs typeface="Arial" pitchFamily="34" charset="0"/>
              </a:rPr>
              <a:t>SONY is a registered trademark of Sony Corporation.</a:t>
            </a:r>
          </a:p>
          <a:p>
            <a:pPr algn="ctr" defTabSz="1140507">
              <a:lnSpc>
                <a:spcPts val="1333"/>
              </a:lnSpc>
              <a:spcAft>
                <a:spcPts val="533"/>
              </a:spcAft>
            </a:pPr>
            <a:r>
              <a:rPr kumimoji="1" lang="en-US" altLang="ja-JP" sz="1000" noProof="1">
                <a:solidFill>
                  <a:srgbClr val="646464"/>
                </a:solidFill>
                <a:latin typeface="Arial" pitchFamily="34" charset="0"/>
                <a:ea typeface="メイリオ"/>
                <a:cs typeface="Arial" pitchFamily="34" charset="0"/>
              </a:rPr>
              <a:t>Names of Sony products and services are the registered trademarks and/or trademarks of Sony Corporation or its Group companies.</a:t>
            </a:r>
          </a:p>
          <a:p>
            <a:pPr algn="ctr" defTabSz="1140507">
              <a:lnSpc>
                <a:spcPts val="1333"/>
              </a:lnSpc>
              <a:spcAft>
                <a:spcPts val="533"/>
              </a:spcAft>
            </a:pPr>
            <a:r>
              <a:rPr kumimoji="1" lang="en-US" altLang="ja-JP" sz="1000" noProof="1">
                <a:solidFill>
                  <a:srgbClr val="646464"/>
                </a:solidFill>
                <a:latin typeface="Arial" pitchFamily="34" charset="0"/>
                <a:ea typeface="メイリオ"/>
                <a:cs typeface="Arial" pitchFamily="34" charset="0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6000" y="2879704"/>
            <a:ext cx="3600000" cy="10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831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white">
          <a:xfrm>
            <a:off x="0" y="0"/>
            <a:ext cx="12192000" cy="6426000"/>
          </a:xfrm>
          <a:prstGeom prst="rect">
            <a:avLst/>
          </a:prstGeom>
          <a:solidFill>
            <a:srgbClr val="FFFFFF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34433" y="357719"/>
            <a:ext cx="10320000" cy="812800"/>
          </a:xfrm>
        </p:spPr>
        <p:txBody>
          <a:bodyPr anchor="t"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Add </a:t>
            </a:r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 hasCustomPrompt="1"/>
          </p:nvPr>
        </p:nvSpPr>
        <p:spPr bwMode="gray">
          <a:xfrm>
            <a:off x="334434" y="1367366"/>
            <a:ext cx="11523132" cy="4893735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44000" y="192000"/>
            <a:ext cx="1056000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7104092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08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740701"/>
            <a:ext cx="10972800" cy="57606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Add slide Title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4655840" y="6423191"/>
            <a:ext cx="2844800" cy="366183"/>
          </a:xfrm>
          <a:prstGeom prst="rect">
            <a:avLst/>
          </a:prstGeom>
        </p:spPr>
        <p:txBody>
          <a:bodyPr/>
          <a:lstStyle/>
          <a:p>
            <a:pPr defTabSz="1140507"/>
            <a:fld id="{64AA263F-8887-4023-B4C6-ED9F503A8770}" type="slidenum">
              <a:rPr lang="en-US" sz="2133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defTabSz="1140507"/>
              <a:t>‹#›</a:t>
            </a:fld>
            <a:endParaRPr lang="en-US" sz="2133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624418" y="1604797"/>
            <a:ext cx="10943167" cy="441649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39550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883200" y="1800000"/>
            <a:ext cx="10435200" cy="720000"/>
          </a:xfrm>
          <a:prstGeom prst="rect">
            <a:avLst/>
          </a:prstGeom>
        </p:spPr>
        <p:txBody>
          <a:bodyPr lIns="90000" tIns="0" rIns="90000" bIns="0" anchor="b" anchorCtr="0">
            <a:noAutofit/>
          </a:bodyPr>
          <a:lstStyle>
            <a:lvl1pPr algn="ctr">
              <a:defRPr sz="3200" b="1" baseline="0" smtClean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altLang="ja-JP" noProof="0" dirty="0" smtClean="0"/>
              <a:t>A</a:t>
            </a:r>
            <a:r>
              <a:rPr lang="en-US" altLang="ja-JP" noProof="0" smtClean="0"/>
              <a:t>dd </a:t>
            </a:r>
            <a:r>
              <a:rPr lang="en-US" altLang="ja-JP" noProof="0" dirty="0" smtClean="0"/>
              <a:t>main title</a:t>
            </a: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83200" y="2880000"/>
            <a:ext cx="10435200" cy="10800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ctr">
              <a:spcBef>
                <a:spcPts val="0"/>
              </a:spcBef>
              <a:buNone/>
              <a:defRPr sz="2000" b="1" baseline="0" smtClean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altLang="ja-JP" noProof="0" dirty="0" smtClean="0"/>
              <a:t>A</a:t>
            </a:r>
            <a:r>
              <a:rPr lang="en-US" altLang="ja-JP" noProof="0" smtClean="0"/>
              <a:t>dd </a:t>
            </a:r>
            <a:r>
              <a:rPr lang="en-US" altLang="ja-JP" noProof="0" dirty="0" smtClean="0"/>
              <a:t>sub title</a:t>
            </a:r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3" hasCustomPrompt="1"/>
          </p:nvPr>
        </p:nvSpPr>
        <p:spPr>
          <a:xfrm>
            <a:off x="883200" y="4680000"/>
            <a:ext cx="10435200" cy="8976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Tx/>
              <a:buNone/>
              <a:defRPr sz="1400" baseline="0">
                <a:solidFill>
                  <a:schemeClr val="tx1"/>
                </a:solidFill>
                <a:latin typeface="+mn-lt"/>
              </a:defRPr>
            </a:lvl1pPr>
            <a:lvl2pPr algn="ctr">
              <a:spcAft>
                <a:spcPts val="0"/>
              </a:spcAft>
              <a:buFontTx/>
              <a:buNone/>
              <a:defRPr sz="1333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altLang="ja-JP" noProof="0" dirty="0" smtClean="0">
                <a:latin typeface="HelveticaNeueLT Pro 55 Roman" pitchFamily="34" charset="0"/>
              </a:rPr>
              <a:t>D</a:t>
            </a:r>
            <a:r>
              <a:rPr lang="en-US" altLang="ja-JP" noProof="0" smtClean="0">
                <a:latin typeface="HelveticaNeueLT Pro 55 Roman" pitchFamily="34" charset="0"/>
              </a:rPr>
              <a:t>epartment </a:t>
            </a:r>
            <a:r>
              <a:rPr lang="en-US" altLang="ja-JP" noProof="0" dirty="0" smtClean="0">
                <a:latin typeface="HelveticaNeueLT Pro 55 Roman" pitchFamily="34" charset="0"/>
              </a:rPr>
              <a:t>name</a:t>
            </a:r>
            <a:endParaRPr lang="en-US" altLang="ja-JP" noProof="0" dirty="0" smtClean="0"/>
          </a:p>
        </p:txBody>
      </p:sp>
      <p:sp>
        <p:nvSpPr>
          <p:cNvPr id="9" name="テキスト プレースホルダ 9"/>
          <p:cNvSpPr>
            <a:spLocks noGrp="1"/>
          </p:cNvSpPr>
          <p:nvPr>
            <p:ph type="body" sz="quarter" idx="14" hasCustomPrompt="1"/>
          </p:nvPr>
        </p:nvSpPr>
        <p:spPr>
          <a:xfrm>
            <a:off x="883200" y="5760000"/>
            <a:ext cx="10435200" cy="4656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Tx/>
              <a:buNone/>
              <a:defRPr sz="1000" baseline="0">
                <a:solidFill>
                  <a:schemeClr val="tx1"/>
                </a:solidFill>
                <a:latin typeface="+mn-lt"/>
              </a:defRPr>
            </a:lvl1pPr>
            <a:lvl2pPr algn="ctr">
              <a:spcAft>
                <a:spcPts val="0"/>
              </a:spcAft>
              <a:buFontTx/>
              <a:buNone/>
              <a:defRPr sz="1333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altLang="ja-JP" noProof="0" dirty="0" smtClean="0"/>
              <a:t>© Sony Mobile Communications </a:t>
            </a:r>
            <a:r>
              <a:rPr lang="sv-SE" altLang="ja-JP" noProof="0" dirty="0" smtClean="0"/>
              <a:t>(</a:t>
            </a:r>
            <a:r>
              <a:rPr lang="sv-SE" altLang="ja-JP" noProof="0" dirty="0" err="1" smtClean="0"/>
              <a:t>add</a:t>
            </a:r>
            <a:r>
              <a:rPr lang="sv-SE" altLang="ja-JP" noProof="0" dirty="0" smtClean="0"/>
              <a:t> </a:t>
            </a:r>
            <a:r>
              <a:rPr lang="sv-SE" altLang="ja-JP" noProof="0" dirty="0" err="1" smtClean="0"/>
              <a:t>when</a:t>
            </a:r>
            <a:r>
              <a:rPr lang="sv-SE" altLang="ja-JP" noProof="0" dirty="0" smtClean="0"/>
              <a:t> </a:t>
            </a:r>
            <a:r>
              <a:rPr lang="sv-SE" altLang="ja-JP" noProof="0" dirty="0" err="1" smtClean="0"/>
              <a:t>needed</a:t>
            </a:r>
            <a:r>
              <a:rPr lang="sv-SE" altLang="ja-JP" noProof="0" dirty="0" smtClean="0"/>
              <a:t>)</a:t>
            </a:r>
            <a:endParaRPr lang="en-US" altLang="ja-JP" noProof="0" dirty="0" smtClean="0"/>
          </a:p>
        </p:txBody>
      </p:sp>
      <p:pic>
        <p:nvPicPr>
          <p:cNvPr id="14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6816"/>
          <a:stretch/>
        </p:blipFill>
        <p:spPr bwMode="auto">
          <a:xfrm>
            <a:off x="334433" y="360000"/>
            <a:ext cx="1267200" cy="2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018595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white">
          <a:xfrm>
            <a:off x="0" y="0"/>
            <a:ext cx="12192000" cy="6426000"/>
          </a:xfrm>
          <a:prstGeom prst="rect">
            <a:avLst/>
          </a:prstGeom>
          <a:solidFill>
            <a:srgbClr val="FFFFFF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34433" y="357719"/>
            <a:ext cx="10320000" cy="812800"/>
          </a:xfrm>
        </p:spPr>
        <p:txBody>
          <a:bodyPr anchor="t"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Add </a:t>
            </a:r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 hasCustomPrompt="1"/>
          </p:nvPr>
        </p:nvSpPr>
        <p:spPr bwMode="gray">
          <a:xfrm>
            <a:off x="334434" y="1367366"/>
            <a:ext cx="11523132" cy="4893735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44000" y="192000"/>
            <a:ext cx="1056000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43928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page,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white">
          <a:xfrm>
            <a:off x="0" y="0"/>
            <a:ext cx="12192000" cy="6426000"/>
          </a:xfrm>
          <a:prstGeom prst="rect">
            <a:avLst/>
          </a:prstGeom>
          <a:solidFill>
            <a:srgbClr val="FFFFFF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 anchor="t"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A</a:t>
            </a:r>
            <a:r>
              <a:rPr lang="en-US" smtClean="0"/>
              <a:t>dd </a:t>
            </a:r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 hasCustomPrompt="1"/>
          </p:nvPr>
        </p:nvSpPr>
        <p:spPr bwMode="gray">
          <a:xfrm>
            <a:off x="334434" y="1367366"/>
            <a:ext cx="5617633" cy="4893735"/>
          </a:xfrm>
        </p:spPr>
        <p:txBody>
          <a:bodyPr/>
          <a:lstStyle>
            <a:lvl1pPr>
              <a:buClr>
                <a:schemeClr val="bg1"/>
              </a:buClr>
              <a:defRPr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44000" y="192000"/>
            <a:ext cx="1056000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5"/>
          <p:cNvSpPr>
            <a:spLocks noGrp="1"/>
          </p:cNvSpPr>
          <p:nvPr>
            <p:ph sz="quarter" idx="11" hasCustomPrompt="1"/>
          </p:nvPr>
        </p:nvSpPr>
        <p:spPr bwMode="gray">
          <a:xfrm>
            <a:off x="6239934" y="1367366"/>
            <a:ext cx="5617633" cy="4893735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556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page,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white">
          <a:xfrm>
            <a:off x="0" y="0"/>
            <a:ext cx="12192000" cy="6426000"/>
          </a:xfrm>
          <a:prstGeom prst="rect">
            <a:avLst/>
          </a:prstGeom>
          <a:solidFill>
            <a:srgbClr val="FFFFFF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34433" y="158677"/>
            <a:ext cx="10320000" cy="480000"/>
          </a:xfrm>
        </p:spPr>
        <p:txBody>
          <a:bodyPr anchor="t"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Add slide title</a:t>
            </a:r>
            <a:endParaRPr lang="en-US" dirty="0"/>
          </a:p>
        </p:txBody>
      </p:sp>
      <p:pic>
        <p:nvPicPr>
          <p:cNvPr id="7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44000" y="192000"/>
            <a:ext cx="1056000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5"/>
          <p:cNvSpPr>
            <a:spLocks noGrp="1"/>
          </p:cNvSpPr>
          <p:nvPr>
            <p:ph sz="quarter" idx="12" hasCustomPrompt="1"/>
          </p:nvPr>
        </p:nvSpPr>
        <p:spPr bwMode="gray">
          <a:xfrm>
            <a:off x="317845" y="729903"/>
            <a:ext cx="5730240" cy="2804160"/>
          </a:xfrm>
          <a:prstGeom prst="roundRect">
            <a:avLst>
              <a:gd name="adj" fmla="val 8499"/>
            </a:avLst>
          </a:prstGeom>
          <a:ln w="12700">
            <a:solidFill>
              <a:schemeClr val="bg1">
                <a:lumMod val="60000"/>
                <a:lumOff val="40000"/>
              </a:schemeClr>
            </a:solidFill>
          </a:ln>
        </p:spPr>
        <p:txBody>
          <a:bodyPr/>
          <a:lstStyle>
            <a:lvl1pPr>
              <a:buClr>
                <a:schemeClr val="bg1"/>
              </a:buClr>
              <a:defRPr sz="2133"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 hasCustomPrompt="1"/>
          </p:nvPr>
        </p:nvSpPr>
        <p:spPr bwMode="gray">
          <a:xfrm>
            <a:off x="313712" y="3591243"/>
            <a:ext cx="5730240" cy="2804160"/>
          </a:xfrm>
          <a:prstGeom prst="roundRect">
            <a:avLst>
              <a:gd name="adj" fmla="val 8499"/>
            </a:avLst>
          </a:prstGeom>
          <a:ln w="12700">
            <a:solidFill>
              <a:schemeClr val="bg1">
                <a:lumMod val="60000"/>
                <a:lumOff val="40000"/>
              </a:schemeClr>
            </a:solidFill>
          </a:ln>
        </p:spPr>
        <p:txBody>
          <a:bodyPr/>
          <a:lstStyle>
            <a:lvl1pPr>
              <a:buClr>
                <a:schemeClr val="bg1"/>
              </a:buClr>
              <a:defRPr sz="2133"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4" hasCustomPrompt="1"/>
          </p:nvPr>
        </p:nvSpPr>
        <p:spPr bwMode="gray">
          <a:xfrm>
            <a:off x="6234065" y="725769"/>
            <a:ext cx="5730240" cy="2804160"/>
          </a:xfrm>
          <a:prstGeom prst="roundRect">
            <a:avLst>
              <a:gd name="adj" fmla="val 8499"/>
            </a:avLst>
          </a:prstGeom>
          <a:ln w="12700">
            <a:solidFill>
              <a:schemeClr val="bg1">
                <a:lumMod val="60000"/>
                <a:lumOff val="40000"/>
              </a:schemeClr>
            </a:solidFill>
          </a:ln>
        </p:spPr>
        <p:txBody>
          <a:bodyPr/>
          <a:lstStyle>
            <a:lvl1pPr>
              <a:buClr>
                <a:schemeClr val="bg1"/>
              </a:buClr>
              <a:defRPr sz="2133"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5" hasCustomPrompt="1"/>
          </p:nvPr>
        </p:nvSpPr>
        <p:spPr bwMode="gray">
          <a:xfrm>
            <a:off x="6229932" y="3587109"/>
            <a:ext cx="5730240" cy="2804160"/>
          </a:xfrm>
          <a:prstGeom prst="roundRect">
            <a:avLst>
              <a:gd name="adj" fmla="val 8499"/>
            </a:avLst>
          </a:prstGeom>
          <a:ln w="12700">
            <a:solidFill>
              <a:schemeClr val="bg1">
                <a:lumMod val="60000"/>
                <a:lumOff val="40000"/>
              </a:schemeClr>
            </a:solidFill>
          </a:ln>
        </p:spPr>
        <p:txBody>
          <a:bodyPr/>
          <a:lstStyle>
            <a:lvl1pPr>
              <a:buClr>
                <a:schemeClr val="bg1"/>
              </a:buClr>
              <a:defRPr sz="2133"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78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u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hidden">
          <a:xfrm>
            <a:off x="0" y="0"/>
            <a:ext cx="12192000" cy="6426200"/>
          </a:xfrm>
          <a:prstGeom prst="rect">
            <a:avLst/>
          </a:prstGeom>
          <a:solidFill>
            <a:schemeClr val="tx1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"/>
        <p:txBody>
          <a:bodyPr/>
          <a:lstStyle>
            <a:lvl1pPr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Add </a:t>
            </a:r>
            <a:r>
              <a:rPr lang="en-US" dirty="0" smtClean="0"/>
              <a:t>slide title</a:t>
            </a:r>
            <a:endParaRPr lang="en-US" dirty="0"/>
          </a:p>
        </p:txBody>
      </p:sp>
      <p:pic>
        <p:nvPicPr>
          <p:cNvPr id="9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 bwMode="black">
          <a:xfrm>
            <a:off x="10944000" y="192000"/>
            <a:ext cx="1054944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334434" y="1367367"/>
            <a:ext cx="11523133" cy="489373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</a:t>
            </a:r>
            <a:r>
              <a:rPr lang="en-US" dirty="0" smtClean="0"/>
              <a:t>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670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ual page,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hidden">
          <a:xfrm>
            <a:off x="0" y="0"/>
            <a:ext cx="12192000" cy="6426200"/>
          </a:xfrm>
          <a:prstGeom prst="rect">
            <a:avLst/>
          </a:prstGeom>
          <a:solidFill>
            <a:srgbClr val="000000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"/>
        <p:txBody>
          <a:bodyPr/>
          <a:lstStyle>
            <a:lvl1pPr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A</a:t>
            </a:r>
            <a:r>
              <a:rPr lang="en-US" smtClean="0"/>
              <a:t>dd </a:t>
            </a:r>
            <a:r>
              <a:rPr lang="en-US" dirty="0" smtClean="0"/>
              <a:t>slide title</a:t>
            </a:r>
            <a:endParaRPr lang="en-US" dirty="0"/>
          </a:p>
        </p:txBody>
      </p:sp>
      <p:pic>
        <p:nvPicPr>
          <p:cNvPr id="9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 bwMode="black">
          <a:xfrm>
            <a:off x="10944000" y="192000"/>
            <a:ext cx="1054944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334434" y="1367367"/>
            <a:ext cx="5617633" cy="489373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6239935" y="1367367"/>
            <a:ext cx="5617632" cy="4893732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868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 with log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44000" y="192000"/>
            <a:ext cx="1056000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73282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984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gal end no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4"/>
          <p:cNvSpPr txBox="1"/>
          <p:nvPr userDrawn="1"/>
        </p:nvSpPr>
        <p:spPr bwMode="gray">
          <a:xfrm>
            <a:off x="480000" y="6009600"/>
            <a:ext cx="11232000" cy="720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defTabSz="1140507">
              <a:lnSpc>
                <a:spcPts val="1333"/>
              </a:lnSpc>
              <a:spcAft>
                <a:spcPts val="533"/>
              </a:spcAft>
            </a:pPr>
            <a:r>
              <a:rPr kumimoji="1" lang="en-US" altLang="ja-JP" sz="1000" noProof="1">
                <a:solidFill>
                  <a:srgbClr val="646464"/>
                </a:solidFill>
                <a:latin typeface="Arial" pitchFamily="34" charset="0"/>
                <a:ea typeface="メイリオ"/>
                <a:cs typeface="Arial" pitchFamily="34" charset="0"/>
              </a:rPr>
              <a:t>SONY is a registered trademark of Sony Corporation.</a:t>
            </a:r>
          </a:p>
          <a:p>
            <a:pPr algn="ctr" defTabSz="1140507">
              <a:lnSpc>
                <a:spcPts val="1333"/>
              </a:lnSpc>
              <a:spcAft>
                <a:spcPts val="533"/>
              </a:spcAft>
            </a:pPr>
            <a:r>
              <a:rPr kumimoji="1" lang="en-US" altLang="ja-JP" sz="1000" noProof="1">
                <a:solidFill>
                  <a:srgbClr val="646464"/>
                </a:solidFill>
                <a:latin typeface="Arial" pitchFamily="34" charset="0"/>
                <a:ea typeface="メイリオ"/>
                <a:cs typeface="Arial" pitchFamily="34" charset="0"/>
              </a:rPr>
              <a:t>Names of Sony products and services are the registered trademarks and/or trademarks of Sony Corporation or its Group companies.</a:t>
            </a:r>
          </a:p>
          <a:p>
            <a:pPr algn="ctr" defTabSz="1140507">
              <a:lnSpc>
                <a:spcPts val="1333"/>
              </a:lnSpc>
              <a:spcAft>
                <a:spcPts val="533"/>
              </a:spcAft>
            </a:pPr>
            <a:r>
              <a:rPr kumimoji="1" lang="en-US" altLang="ja-JP" sz="1000" noProof="1">
                <a:solidFill>
                  <a:srgbClr val="646464"/>
                </a:solidFill>
                <a:latin typeface="Arial" pitchFamily="34" charset="0"/>
                <a:ea typeface="メイリオ"/>
                <a:cs typeface="Arial" pitchFamily="34" charset="0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6000" y="2879704"/>
            <a:ext cx="3600000" cy="10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83037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page,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white">
          <a:xfrm>
            <a:off x="0" y="0"/>
            <a:ext cx="12192000" cy="6426000"/>
          </a:xfrm>
          <a:prstGeom prst="rect">
            <a:avLst/>
          </a:prstGeom>
          <a:solidFill>
            <a:srgbClr val="FFFFFF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 anchor="t"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A</a:t>
            </a:r>
            <a:r>
              <a:rPr lang="en-US" smtClean="0"/>
              <a:t>dd </a:t>
            </a:r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 hasCustomPrompt="1"/>
          </p:nvPr>
        </p:nvSpPr>
        <p:spPr bwMode="gray">
          <a:xfrm>
            <a:off x="334434" y="1367366"/>
            <a:ext cx="5617633" cy="4893735"/>
          </a:xfrm>
        </p:spPr>
        <p:txBody>
          <a:bodyPr/>
          <a:lstStyle>
            <a:lvl1pPr>
              <a:buClr>
                <a:schemeClr val="bg1"/>
              </a:buClr>
              <a:defRPr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44000" y="192000"/>
            <a:ext cx="1056000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5"/>
          <p:cNvSpPr>
            <a:spLocks noGrp="1"/>
          </p:cNvSpPr>
          <p:nvPr>
            <p:ph sz="quarter" idx="11" hasCustomPrompt="1"/>
          </p:nvPr>
        </p:nvSpPr>
        <p:spPr bwMode="gray">
          <a:xfrm>
            <a:off x="6239934" y="1367366"/>
            <a:ext cx="5617633" cy="4893735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9183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08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740701"/>
            <a:ext cx="10972800" cy="57606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Add slide Title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4655840" y="6423191"/>
            <a:ext cx="2844800" cy="366183"/>
          </a:xfrm>
          <a:prstGeom prst="rect">
            <a:avLst/>
          </a:prstGeom>
        </p:spPr>
        <p:txBody>
          <a:bodyPr/>
          <a:lstStyle/>
          <a:p>
            <a:pPr defTabSz="1140507"/>
            <a:fld id="{64AA263F-8887-4023-B4C6-ED9F503A8770}" type="slidenum">
              <a:rPr lang="en-US" sz="2133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defTabSz="1140507"/>
              <a:t>‹#›</a:t>
            </a:fld>
            <a:endParaRPr lang="en-US" sz="2133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624418" y="1604797"/>
            <a:ext cx="10943167" cy="441649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968522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883200" y="1800000"/>
            <a:ext cx="10435200" cy="720000"/>
          </a:xfrm>
          <a:prstGeom prst="rect">
            <a:avLst/>
          </a:prstGeom>
        </p:spPr>
        <p:txBody>
          <a:bodyPr lIns="90000" tIns="0" rIns="90000" bIns="0" anchor="b" anchorCtr="0">
            <a:noAutofit/>
          </a:bodyPr>
          <a:lstStyle>
            <a:lvl1pPr algn="ctr">
              <a:defRPr sz="3200" b="1" baseline="0" smtClean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altLang="ja-JP" noProof="0" dirty="0" smtClean="0"/>
              <a:t>A</a:t>
            </a:r>
            <a:r>
              <a:rPr lang="en-US" altLang="ja-JP" noProof="0" smtClean="0"/>
              <a:t>dd </a:t>
            </a:r>
            <a:r>
              <a:rPr lang="en-US" altLang="ja-JP" noProof="0" dirty="0" smtClean="0"/>
              <a:t>main title</a:t>
            </a: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83200" y="2880000"/>
            <a:ext cx="10435200" cy="10800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ctr">
              <a:spcBef>
                <a:spcPts val="0"/>
              </a:spcBef>
              <a:buNone/>
              <a:defRPr sz="2000" b="1" baseline="0" smtClean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altLang="ja-JP" noProof="0" dirty="0" smtClean="0"/>
              <a:t>A</a:t>
            </a:r>
            <a:r>
              <a:rPr lang="en-US" altLang="ja-JP" noProof="0" smtClean="0"/>
              <a:t>dd </a:t>
            </a:r>
            <a:r>
              <a:rPr lang="en-US" altLang="ja-JP" noProof="0" dirty="0" smtClean="0"/>
              <a:t>sub title</a:t>
            </a:r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3" hasCustomPrompt="1"/>
          </p:nvPr>
        </p:nvSpPr>
        <p:spPr>
          <a:xfrm>
            <a:off x="883200" y="4680000"/>
            <a:ext cx="10435200" cy="8976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Tx/>
              <a:buNone/>
              <a:defRPr sz="1400" baseline="0">
                <a:solidFill>
                  <a:schemeClr val="tx1"/>
                </a:solidFill>
                <a:latin typeface="+mn-lt"/>
              </a:defRPr>
            </a:lvl1pPr>
            <a:lvl2pPr algn="ctr">
              <a:spcAft>
                <a:spcPts val="0"/>
              </a:spcAft>
              <a:buFontTx/>
              <a:buNone/>
              <a:defRPr sz="1333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altLang="ja-JP" noProof="0" dirty="0" smtClean="0">
                <a:latin typeface="HelveticaNeueLT Pro 55 Roman" pitchFamily="34" charset="0"/>
              </a:rPr>
              <a:t>D</a:t>
            </a:r>
            <a:r>
              <a:rPr lang="en-US" altLang="ja-JP" noProof="0" smtClean="0">
                <a:latin typeface="HelveticaNeueLT Pro 55 Roman" pitchFamily="34" charset="0"/>
              </a:rPr>
              <a:t>epartment </a:t>
            </a:r>
            <a:r>
              <a:rPr lang="en-US" altLang="ja-JP" noProof="0" dirty="0" smtClean="0">
                <a:latin typeface="HelveticaNeueLT Pro 55 Roman" pitchFamily="34" charset="0"/>
              </a:rPr>
              <a:t>name</a:t>
            </a:r>
            <a:endParaRPr lang="en-US" altLang="ja-JP" noProof="0" dirty="0" smtClean="0"/>
          </a:p>
        </p:txBody>
      </p:sp>
      <p:sp>
        <p:nvSpPr>
          <p:cNvPr id="9" name="テキスト プレースホルダ 9"/>
          <p:cNvSpPr>
            <a:spLocks noGrp="1"/>
          </p:cNvSpPr>
          <p:nvPr>
            <p:ph type="body" sz="quarter" idx="14" hasCustomPrompt="1"/>
          </p:nvPr>
        </p:nvSpPr>
        <p:spPr>
          <a:xfrm>
            <a:off x="883200" y="5760000"/>
            <a:ext cx="10435200" cy="4656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Tx/>
              <a:buNone/>
              <a:defRPr sz="1000" baseline="0">
                <a:solidFill>
                  <a:schemeClr val="tx1"/>
                </a:solidFill>
                <a:latin typeface="+mn-lt"/>
              </a:defRPr>
            </a:lvl1pPr>
            <a:lvl2pPr algn="ctr">
              <a:spcAft>
                <a:spcPts val="0"/>
              </a:spcAft>
              <a:buFontTx/>
              <a:buNone/>
              <a:defRPr sz="1333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altLang="ja-JP" noProof="0" dirty="0" smtClean="0"/>
              <a:t>© Sony Mobile Communications </a:t>
            </a:r>
            <a:r>
              <a:rPr lang="sv-SE" altLang="ja-JP" noProof="0" dirty="0" smtClean="0"/>
              <a:t>(</a:t>
            </a:r>
            <a:r>
              <a:rPr lang="sv-SE" altLang="ja-JP" noProof="0" dirty="0" err="1" smtClean="0"/>
              <a:t>add</a:t>
            </a:r>
            <a:r>
              <a:rPr lang="sv-SE" altLang="ja-JP" noProof="0" dirty="0" smtClean="0"/>
              <a:t> </a:t>
            </a:r>
            <a:r>
              <a:rPr lang="sv-SE" altLang="ja-JP" noProof="0" dirty="0" err="1" smtClean="0"/>
              <a:t>when</a:t>
            </a:r>
            <a:r>
              <a:rPr lang="sv-SE" altLang="ja-JP" noProof="0" dirty="0" smtClean="0"/>
              <a:t> </a:t>
            </a:r>
            <a:r>
              <a:rPr lang="sv-SE" altLang="ja-JP" noProof="0" dirty="0" err="1" smtClean="0"/>
              <a:t>needed</a:t>
            </a:r>
            <a:r>
              <a:rPr lang="sv-SE" altLang="ja-JP" noProof="0" dirty="0" smtClean="0"/>
              <a:t>)</a:t>
            </a:r>
            <a:endParaRPr lang="en-US" altLang="ja-JP" noProof="0" dirty="0" smtClean="0"/>
          </a:p>
        </p:txBody>
      </p:sp>
      <p:pic>
        <p:nvPicPr>
          <p:cNvPr id="14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6816"/>
          <a:stretch/>
        </p:blipFill>
        <p:spPr bwMode="auto">
          <a:xfrm>
            <a:off x="334433" y="360000"/>
            <a:ext cx="1267200" cy="2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755683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white">
          <a:xfrm>
            <a:off x="0" y="0"/>
            <a:ext cx="12192000" cy="6426000"/>
          </a:xfrm>
          <a:prstGeom prst="rect">
            <a:avLst/>
          </a:prstGeom>
          <a:solidFill>
            <a:srgbClr val="FFFFFF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 smtClean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34433" y="357719"/>
            <a:ext cx="10320000" cy="812800"/>
          </a:xfrm>
        </p:spPr>
        <p:txBody>
          <a:bodyPr anchor="t"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Add </a:t>
            </a:r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 hasCustomPrompt="1"/>
          </p:nvPr>
        </p:nvSpPr>
        <p:spPr bwMode="gray">
          <a:xfrm>
            <a:off x="334434" y="1367366"/>
            <a:ext cx="11523132" cy="4893735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44000" y="192000"/>
            <a:ext cx="1056000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23657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page,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white">
          <a:xfrm>
            <a:off x="0" y="0"/>
            <a:ext cx="12192000" cy="6426000"/>
          </a:xfrm>
          <a:prstGeom prst="rect">
            <a:avLst/>
          </a:prstGeom>
          <a:solidFill>
            <a:srgbClr val="FFFFFF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 smtClean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 anchor="t"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A</a:t>
            </a:r>
            <a:r>
              <a:rPr lang="en-US" smtClean="0"/>
              <a:t>dd </a:t>
            </a:r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 hasCustomPrompt="1"/>
          </p:nvPr>
        </p:nvSpPr>
        <p:spPr bwMode="gray">
          <a:xfrm>
            <a:off x="334434" y="1367366"/>
            <a:ext cx="5617633" cy="4893735"/>
          </a:xfrm>
        </p:spPr>
        <p:txBody>
          <a:bodyPr/>
          <a:lstStyle>
            <a:lvl1pPr>
              <a:buClr>
                <a:schemeClr val="bg1"/>
              </a:buClr>
              <a:defRPr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44000" y="192000"/>
            <a:ext cx="1056000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5"/>
          <p:cNvSpPr>
            <a:spLocks noGrp="1"/>
          </p:cNvSpPr>
          <p:nvPr>
            <p:ph sz="quarter" idx="11" hasCustomPrompt="1"/>
          </p:nvPr>
        </p:nvSpPr>
        <p:spPr bwMode="gray">
          <a:xfrm>
            <a:off x="6239934" y="1367366"/>
            <a:ext cx="5617633" cy="4893735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278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page,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white">
          <a:xfrm>
            <a:off x="0" y="0"/>
            <a:ext cx="12192000" cy="6426000"/>
          </a:xfrm>
          <a:prstGeom prst="rect">
            <a:avLst/>
          </a:prstGeom>
          <a:solidFill>
            <a:srgbClr val="FFFFFF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 smtClean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34433" y="158677"/>
            <a:ext cx="10320000" cy="480000"/>
          </a:xfrm>
        </p:spPr>
        <p:txBody>
          <a:bodyPr anchor="t"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Add slide title</a:t>
            </a:r>
            <a:endParaRPr lang="en-US" dirty="0"/>
          </a:p>
        </p:txBody>
      </p:sp>
      <p:pic>
        <p:nvPicPr>
          <p:cNvPr id="7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44000" y="192000"/>
            <a:ext cx="1056000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5"/>
          <p:cNvSpPr>
            <a:spLocks noGrp="1"/>
          </p:cNvSpPr>
          <p:nvPr>
            <p:ph sz="quarter" idx="12" hasCustomPrompt="1"/>
          </p:nvPr>
        </p:nvSpPr>
        <p:spPr bwMode="gray">
          <a:xfrm>
            <a:off x="317845" y="729903"/>
            <a:ext cx="5730240" cy="2804160"/>
          </a:xfrm>
          <a:prstGeom prst="roundRect">
            <a:avLst>
              <a:gd name="adj" fmla="val 8499"/>
            </a:avLst>
          </a:prstGeom>
          <a:ln w="12700">
            <a:solidFill>
              <a:schemeClr val="bg1">
                <a:lumMod val="60000"/>
                <a:lumOff val="40000"/>
              </a:schemeClr>
            </a:solidFill>
          </a:ln>
        </p:spPr>
        <p:txBody>
          <a:bodyPr/>
          <a:lstStyle>
            <a:lvl1pPr>
              <a:buClr>
                <a:schemeClr val="bg1"/>
              </a:buClr>
              <a:defRPr sz="2133"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 hasCustomPrompt="1"/>
          </p:nvPr>
        </p:nvSpPr>
        <p:spPr bwMode="gray">
          <a:xfrm>
            <a:off x="313712" y="3591243"/>
            <a:ext cx="5730240" cy="2804160"/>
          </a:xfrm>
          <a:prstGeom prst="roundRect">
            <a:avLst>
              <a:gd name="adj" fmla="val 8499"/>
            </a:avLst>
          </a:prstGeom>
          <a:ln w="12700">
            <a:solidFill>
              <a:schemeClr val="bg1">
                <a:lumMod val="60000"/>
                <a:lumOff val="40000"/>
              </a:schemeClr>
            </a:solidFill>
          </a:ln>
        </p:spPr>
        <p:txBody>
          <a:bodyPr/>
          <a:lstStyle>
            <a:lvl1pPr>
              <a:buClr>
                <a:schemeClr val="bg1"/>
              </a:buClr>
              <a:defRPr sz="2133"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4" hasCustomPrompt="1"/>
          </p:nvPr>
        </p:nvSpPr>
        <p:spPr bwMode="gray">
          <a:xfrm>
            <a:off x="6234065" y="725769"/>
            <a:ext cx="5730240" cy="2804160"/>
          </a:xfrm>
          <a:prstGeom prst="roundRect">
            <a:avLst>
              <a:gd name="adj" fmla="val 8499"/>
            </a:avLst>
          </a:prstGeom>
          <a:ln w="12700">
            <a:solidFill>
              <a:schemeClr val="bg1">
                <a:lumMod val="60000"/>
                <a:lumOff val="40000"/>
              </a:schemeClr>
            </a:solidFill>
          </a:ln>
        </p:spPr>
        <p:txBody>
          <a:bodyPr/>
          <a:lstStyle>
            <a:lvl1pPr>
              <a:buClr>
                <a:schemeClr val="bg1"/>
              </a:buClr>
              <a:defRPr sz="2133"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5" hasCustomPrompt="1"/>
          </p:nvPr>
        </p:nvSpPr>
        <p:spPr bwMode="gray">
          <a:xfrm>
            <a:off x="6229932" y="3587109"/>
            <a:ext cx="5730240" cy="2804160"/>
          </a:xfrm>
          <a:prstGeom prst="roundRect">
            <a:avLst>
              <a:gd name="adj" fmla="val 8499"/>
            </a:avLst>
          </a:prstGeom>
          <a:ln w="12700">
            <a:solidFill>
              <a:schemeClr val="bg1">
                <a:lumMod val="60000"/>
                <a:lumOff val="40000"/>
              </a:schemeClr>
            </a:solidFill>
          </a:ln>
        </p:spPr>
        <p:txBody>
          <a:bodyPr/>
          <a:lstStyle>
            <a:lvl1pPr>
              <a:buClr>
                <a:schemeClr val="bg1"/>
              </a:buClr>
              <a:defRPr sz="2133"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483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u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hidden">
          <a:xfrm>
            <a:off x="0" y="0"/>
            <a:ext cx="12192000" cy="6426200"/>
          </a:xfrm>
          <a:prstGeom prst="rect">
            <a:avLst/>
          </a:prstGeom>
          <a:solidFill>
            <a:schemeClr val="tx1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 smtClean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"/>
        <p:txBody>
          <a:bodyPr/>
          <a:lstStyle>
            <a:lvl1pPr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Add </a:t>
            </a:r>
            <a:r>
              <a:rPr lang="en-US" dirty="0" smtClean="0"/>
              <a:t>slide title</a:t>
            </a:r>
            <a:endParaRPr lang="en-US" dirty="0"/>
          </a:p>
        </p:txBody>
      </p:sp>
      <p:pic>
        <p:nvPicPr>
          <p:cNvPr id="9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 bwMode="black">
          <a:xfrm>
            <a:off x="10944000" y="192000"/>
            <a:ext cx="1054944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334434" y="1367367"/>
            <a:ext cx="11523133" cy="489373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</a:t>
            </a:r>
            <a:r>
              <a:rPr lang="en-US" dirty="0" smtClean="0"/>
              <a:t>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805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ual page,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hidden">
          <a:xfrm>
            <a:off x="0" y="0"/>
            <a:ext cx="12192000" cy="6426200"/>
          </a:xfrm>
          <a:prstGeom prst="rect">
            <a:avLst/>
          </a:prstGeom>
          <a:solidFill>
            <a:srgbClr val="000000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 smtClean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"/>
        <p:txBody>
          <a:bodyPr/>
          <a:lstStyle>
            <a:lvl1pPr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A</a:t>
            </a:r>
            <a:r>
              <a:rPr lang="en-US" smtClean="0"/>
              <a:t>dd </a:t>
            </a:r>
            <a:r>
              <a:rPr lang="en-US" dirty="0" smtClean="0"/>
              <a:t>slide title</a:t>
            </a:r>
            <a:endParaRPr lang="en-US" dirty="0"/>
          </a:p>
        </p:txBody>
      </p:sp>
      <p:pic>
        <p:nvPicPr>
          <p:cNvPr id="9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 bwMode="black">
          <a:xfrm>
            <a:off x="10944000" y="192000"/>
            <a:ext cx="1054944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334434" y="1367367"/>
            <a:ext cx="5617633" cy="489373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6239935" y="1367367"/>
            <a:ext cx="5617632" cy="4893732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36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 with log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44000" y="192000"/>
            <a:ext cx="1056000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23140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383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gal end no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4"/>
          <p:cNvSpPr txBox="1"/>
          <p:nvPr userDrawn="1"/>
        </p:nvSpPr>
        <p:spPr bwMode="gray">
          <a:xfrm>
            <a:off x="480000" y="6009600"/>
            <a:ext cx="11232000" cy="720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defTabSz="1140507">
              <a:lnSpc>
                <a:spcPts val="1333"/>
              </a:lnSpc>
              <a:spcAft>
                <a:spcPts val="533"/>
              </a:spcAft>
            </a:pPr>
            <a:r>
              <a:rPr kumimoji="1" lang="en-US" altLang="ja-JP" sz="1000" noProof="1" smtClean="0">
                <a:solidFill>
                  <a:srgbClr val="646464"/>
                </a:solidFill>
                <a:latin typeface="Arial" pitchFamily="34" charset="0"/>
                <a:ea typeface="メイリオ"/>
                <a:cs typeface="Arial" pitchFamily="34" charset="0"/>
              </a:rPr>
              <a:t>SONY is a registered trademark of Sony Corporation.</a:t>
            </a:r>
          </a:p>
          <a:p>
            <a:pPr algn="ctr" defTabSz="1140507">
              <a:lnSpc>
                <a:spcPts val="1333"/>
              </a:lnSpc>
              <a:spcAft>
                <a:spcPts val="533"/>
              </a:spcAft>
            </a:pPr>
            <a:r>
              <a:rPr kumimoji="1" lang="en-US" altLang="ja-JP" sz="1000" noProof="1" smtClean="0">
                <a:solidFill>
                  <a:srgbClr val="646464"/>
                </a:solidFill>
                <a:latin typeface="Arial" pitchFamily="34" charset="0"/>
                <a:ea typeface="メイリオ"/>
                <a:cs typeface="Arial" pitchFamily="34" charset="0"/>
              </a:rPr>
              <a:t>Names of Sony products and services are the registered trademarks and/or trademarks of Sony Corporation or its Group companies.</a:t>
            </a:r>
          </a:p>
          <a:p>
            <a:pPr algn="ctr" defTabSz="1140507">
              <a:lnSpc>
                <a:spcPts val="1333"/>
              </a:lnSpc>
              <a:spcAft>
                <a:spcPts val="533"/>
              </a:spcAft>
            </a:pPr>
            <a:r>
              <a:rPr kumimoji="1" lang="en-US" altLang="ja-JP" sz="1000" noProof="1" smtClean="0">
                <a:solidFill>
                  <a:srgbClr val="646464"/>
                </a:solidFill>
                <a:latin typeface="Arial" pitchFamily="34" charset="0"/>
                <a:ea typeface="メイリオ"/>
                <a:cs typeface="Arial" pitchFamily="34" charset="0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6000" y="2879704"/>
            <a:ext cx="3600000" cy="10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28386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page,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white">
          <a:xfrm>
            <a:off x="0" y="0"/>
            <a:ext cx="12192000" cy="6426000"/>
          </a:xfrm>
          <a:prstGeom prst="rect">
            <a:avLst/>
          </a:prstGeom>
          <a:solidFill>
            <a:srgbClr val="FFFFFF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34433" y="158677"/>
            <a:ext cx="10320000" cy="480000"/>
          </a:xfrm>
        </p:spPr>
        <p:txBody>
          <a:bodyPr anchor="t"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Add slide title</a:t>
            </a:r>
            <a:endParaRPr lang="en-US" dirty="0"/>
          </a:p>
        </p:txBody>
      </p:sp>
      <p:pic>
        <p:nvPicPr>
          <p:cNvPr id="7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44000" y="192000"/>
            <a:ext cx="1056000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5"/>
          <p:cNvSpPr>
            <a:spLocks noGrp="1"/>
          </p:cNvSpPr>
          <p:nvPr>
            <p:ph sz="quarter" idx="12" hasCustomPrompt="1"/>
          </p:nvPr>
        </p:nvSpPr>
        <p:spPr bwMode="gray">
          <a:xfrm>
            <a:off x="317845" y="729903"/>
            <a:ext cx="5730240" cy="2804160"/>
          </a:xfrm>
          <a:prstGeom prst="roundRect">
            <a:avLst>
              <a:gd name="adj" fmla="val 8499"/>
            </a:avLst>
          </a:prstGeom>
          <a:ln w="12700">
            <a:solidFill>
              <a:schemeClr val="bg1">
                <a:lumMod val="60000"/>
                <a:lumOff val="40000"/>
              </a:schemeClr>
            </a:solidFill>
          </a:ln>
        </p:spPr>
        <p:txBody>
          <a:bodyPr/>
          <a:lstStyle>
            <a:lvl1pPr>
              <a:buClr>
                <a:schemeClr val="bg1"/>
              </a:buClr>
              <a:defRPr sz="2133"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 hasCustomPrompt="1"/>
          </p:nvPr>
        </p:nvSpPr>
        <p:spPr bwMode="gray">
          <a:xfrm>
            <a:off x="313712" y="3591243"/>
            <a:ext cx="5730240" cy="2804160"/>
          </a:xfrm>
          <a:prstGeom prst="roundRect">
            <a:avLst>
              <a:gd name="adj" fmla="val 8499"/>
            </a:avLst>
          </a:prstGeom>
          <a:ln w="12700">
            <a:solidFill>
              <a:schemeClr val="bg1">
                <a:lumMod val="60000"/>
                <a:lumOff val="40000"/>
              </a:schemeClr>
            </a:solidFill>
          </a:ln>
        </p:spPr>
        <p:txBody>
          <a:bodyPr/>
          <a:lstStyle>
            <a:lvl1pPr>
              <a:buClr>
                <a:schemeClr val="bg1"/>
              </a:buClr>
              <a:defRPr sz="2133"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4" hasCustomPrompt="1"/>
          </p:nvPr>
        </p:nvSpPr>
        <p:spPr bwMode="gray">
          <a:xfrm>
            <a:off x="6234065" y="725769"/>
            <a:ext cx="5730240" cy="2804160"/>
          </a:xfrm>
          <a:prstGeom prst="roundRect">
            <a:avLst>
              <a:gd name="adj" fmla="val 8499"/>
            </a:avLst>
          </a:prstGeom>
          <a:ln w="12700">
            <a:solidFill>
              <a:schemeClr val="bg1">
                <a:lumMod val="60000"/>
                <a:lumOff val="40000"/>
              </a:schemeClr>
            </a:solidFill>
          </a:ln>
        </p:spPr>
        <p:txBody>
          <a:bodyPr/>
          <a:lstStyle>
            <a:lvl1pPr>
              <a:buClr>
                <a:schemeClr val="bg1"/>
              </a:buClr>
              <a:defRPr sz="2133"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5" hasCustomPrompt="1"/>
          </p:nvPr>
        </p:nvSpPr>
        <p:spPr bwMode="gray">
          <a:xfrm>
            <a:off x="6229932" y="3587109"/>
            <a:ext cx="5730240" cy="2804160"/>
          </a:xfrm>
          <a:prstGeom prst="roundRect">
            <a:avLst>
              <a:gd name="adj" fmla="val 8499"/>
            </a:avLst>
          </a:prstGeom>
          <a:ln w="12700">
            <a:solidFill>
              <a:schemeClr val="bg1">
                <a:lumMod val="60000"/>
                <a:lumOff val="40000"/>
              </a:schemeClr>
            </a:solidFill>
          </a:ln>
        </p:spPr>
        <p:txBody>
          <a:bodyPr/>
          <a:lstStyle>
            <a:lvl1pPr>
              <a:buClr>
                <a:schemeClr val="bg1"/>
              </a:buClr>
              <a:defRPr sz="2133" baseline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sz="1867"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 sz="1867"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 sz="1867">
                <a:solidFill>
                  <a:schemeClr val="tx1"/>
                </a:solidFill>
              </a:defRPr>
            </a:lvl4pPr>
            <a:lvl5pPr>
              <a:buClr>
                <a:schemeClr val="bg1"/>
              </a:buCl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899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u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hidden">
          <a:xfrm>
            <a:off x="0" y="0"/>
            <a:ext cx="12192000" cy="6426200"/>
          </a:xfrm>
          <a:prstGeom prst="rect">
            <a:avLst/>
          </a:prstGeom>
          <a:solidFill>
            <a:schemeClr val="tx1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"/>
        <p:txBody>
          <a:bodyPr/>
          <a:lstStyle>
            <a:lvl1pPr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Add </a:t>
            </a:r>
            <a:r>
              <a:rPr lang="en-US" dirty="0" smtClean="0"/>
              <a:t>slide title</a:t>
            </a:r>
            <a:endParaRPr lang="en-US" dirty="0"/>
          </a:p>
        </p:txBody>
      </p:sp>
      <p:pic>
        <p:nvPicPr>
          <p:cNvPr id="9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 bwMode="black">
          <a:xfrm>
            <a:off x="10944000" y="192000"/>
            <a:ext cx="1054944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334434" y="1367367"/>
            <a:ext cx="11523133" cy="489373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</a:t>
            </a:r>
            <a:r>
              <a:rPr lang="en-US" dirty="0" smtClean="0"/>
              <a:t>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945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ual page,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hidden">
          <a:xfrm>
            <a:off x="0" y="0"/>
            <a:ext cx="12192000" cy="6426200"/>
          </a:xfrm>
          <a:prstGeom prst="rect">
            <a:avLst/>
          </a:prstGeom>
          <a:solidFill>
            <a:srgbClr val="000000"/>
          </a:solidFill>
          <a:ln w="25400">
            <a:noFill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140507"/>
            <a:endParaRPr lang="en-US" sz="2133" dirty="0">
              <a:solidFill>
                <a:srgbClr val="C8C8C8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"/>
        <p:txBody>
          <a:bodyPr/>
          <a:lstStyle>
            <a:lvl1pPr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A</a:t>
            </a:r>
            <a:r>
              <a:rPr lang="en-US" smtClean="0"/>
              <a:t>dd </a:t>
            </a:r>
            <a:r>
              <a:rPr lang="en-US" dirty="0" smtClean="0"/>
              <a:t>slide title</a:t>
            </a:r>
            <a:endParaRPr lang="en-US" dirty="0"/>
          </a:p>
        </p:txBody>
      </p:sp>
      <p:pic>
        <p:nvPicPr>
          <p:cNvPr id="9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 bwMode="black">
          <a:xfrm>
            <a:off x="10944000" y="192000"/>
            <a:ext cx="1054944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334434" y="1367367"/>
            <a:ext cx="5617633" cy="489373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6239935" y="1367367"/>
            <a:ext cx="5617632" cy="4893732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add text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980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 with log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6" descr="16_9_logo位置0902w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-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44000" y="192000"/>
            <a:ext cx="1056000" cy="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30734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7224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gal end no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4"/>
          <p:cNvSpPr txBox="1"/>
          <p:nvPr userDrawn="1"/>
        </p:nvSpPr>
        <p:spPr bwMode="gray">
          <a:xfrm>
            <a:off x="480000" y="6009600"/>
            <a:ext cx="11232000" cy="720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defTabSz="1140507">
              <a:lnSpc>
                <a:spcPts val="1333"/>
              </a:lnSpc>
              <a:spcAft>
                <a:spcPts val="533"/>
              </a:spcAft>
            </a:pPr>
            <a:r>
              <a:rPr kumimoji="1" lang="en-US" altLang="ja-JP" sz="1000" noProof="1">
                <a:solidFill>
                  <a:srgbClr val="646464"/>
                </a:solidFill>
                <a:latin typeface="Arial" pitchFamily="34" charset="0"/>
                <a:ea typeface="メイリオ"/>
                <a:cs typeface="Arial" pitchFamily="34" charset="0"/>
              </a:rPr>
              <a:t>SONY is a registered trademark of Sony Corporation.</a:t>
            </a:r>
          </a:p>
          <a:p>
            <a:pPr algn="ctr" defTabSz="1140507">
              <a:lnSpc>
                <a:spcPts val="1333"/>
              </a:lnSpc>
              <a:spcAft>
                <a:spcPts val="533"/>
              </a:spcAft>
            </a:pPr>
            <a:r>
              <a:rPr kumimoji="1" lang="en-US" altLang="ja-JP" sz="1000" noProof="1">
                <a:solidFill>
                  <a:srgbClr val="646464"/>
                </a:solidFill>
                <a:latin typeface="Arial" pitchFamily="34" charset="0"/>
                <a:ea typeface="メイリオ"/>
                <a:cs typeface="Arial" pitchFamily="34" charset="0"/>
              </a:rPr>
              <a:t>Names of Sony products and services are the registered trademarks and/or trademarks of Sony Corporation or its Group companies.</a:t>
            </a:r>
          </a:p>
          <a:p>
            <a:pPr algn="ctr" defTabSz="1140507">
              <a:lnSpc>
                <a:spcPts val="1333"/>
              </a:lnSpc>
              <a:spcAft>
                <a:spcPts val="533"/>
              </a:spcAft>
            </a:pPr>
            <a:r>
              <a:rPr kumimoji="1" lang="en-US" altLang="ja-JP" sz="1000" noProof="1">
                <a:solidFill>
                  <a:srgbClr val="646464"/>
                </a:solidFill>
                <a:latin typeface="Arial" pitchFamily="34" charset="0"/>
                <a:ea typeface="メイリオ"/>
                <a:cs typeface="Arial" pitchFamily="34" charset="0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6000" y="2879704"/>
            <a:ext cx="3600000" cy="10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04735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334433" y="357717"/>
            <a:ext cx="10320000" cy="8128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r>
              <a:rPr lang="en-US" noProof="0" dirty="0" smtClean="0"/>
              <a:t>A</a:t>
            </a:r>
            <a:r>
              <a:rPr lang="en-US" noProof="0" smtClean="0"/>
              <a:t>dd </a:t>
            </a:r>
            <a:r>
              <a:rPr lang="en-US" noProof="0" dirty="0" smtClean="0"/>
              <a:t>slide title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334434" y="1367367"/>
            <a:ext cx="11523133" cy="4893733"/>
          </a:xfrm>
          <a:prstGeom prst="rect">
            <a:avLst/>
          </a:prstGeom>
          <a:noFill/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 smtClean="0"/>
              <a:t>C</a:t>
            </a:r>
            <a:r>
              <a:rPr lang="en-US" noProof="0" smtClean="0"/>
              <a:t>lick to add text</a:t>
            </a:r>
            <a:endParaRPr lang="en-US" noProof="0" dirty="0" smtClean="0"/>
          </a:p>
          <a:p>
            <a:pPr lvl="1"/>
            <a:r>
              <a:rPr lang="en-US" noProof="0" smtClean="0"/>
              <a:t>Second </a:t>
            </a:r>
            <a:r>
              <a:rPr lang="en-US" noProof="0" dirty="0" smtClean="0"/>
              <a:t>level</a:t>
            </a:r>
          </a:p>
          <a:p>
            <a:pPr lvl="2"/>
            <a:r>
              <a:rPr lang="en-US" noProof="0" smtClean="0"/>
              <a:t>Third </a:t>
            </a:r>
            <a:r>
              <a:rPr lang="en-US" noProof="0" dirty="0" smtClean="0"/>
              <a:t>level</a:t>
            </a:r>
          </a:p>
          <a:p>
            <a:pPr lvl="3"/>
            <a:r>
              <a:rPr lang="en-US" noProof="0" smtClean="0"/>
              <a:t>Fourth </a:t>
            </a:r>
            <a:r>
              <a:rPr lang="en-US" noProof="0" dirty="0" smtClean="0"/>
              <a:t>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10896000" y="6426200"/>
            <a:ext cx="1296000" cy="431800"/>
          </a:xfrm>
          <a:prstGeom prst="rect">
            <a:avLst/>
          </a:prstGeom>
          <a:solidFill>
            <a:srgbClr val="CD0921"/>
          </a:solidFill>
          <a:ln w="25400">
            <a:noFill/>
            <a:tailEnd type="none"/>
          </a:ln>
          <a:effectLst/>
          <a:scene3d>
            <a:camera prst="perspectiveRelaxed" fov="0">
              <a:rot lat="0" lon="0" rev="0"/>
            </a:camera>
            <a:lightRig rig="threePt" dir="t"/>
          </a:scene3d>
          <a:sp3d extrusionH="177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0" bIns="0" rtlCol="0" anchor="ctr">
            <a:noAutofit/>
          </a:bodyPr>
          <a:lstStyle/>
          <a:p>
            <a:pPr algn="ctr" defTabSz="1140507"/>
            <a:endParaRPr lang="en-US" sz="1300" dirty="0" err="1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直線コネクタ 15"/>
          <p:cNvCxnSpPr/>
          <p:nvPr/>
        </p:nvCxnSpPr>
        <p:spPr bwMode="black">
          <a:xfrm>
            <a:off x="432000" y="6538447"/>
            <a:ext cx="0" cy="216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xtHeaderSecClass"/>
          <p:cNvSpPr txBox="1"/>
          <p:nvPr/>
        </p:nvSpPr>
        <p:spPr>
          <a:xfrm>
            <a:off x="11303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defTabSz="1140507"/>
            <a:r>
              <a:rPr lang="en-US" sz="750" smtClean="0">
                <a:solidFill>
                  <a:srgbClr val="000000"/>
                </a:solidFill>
                <a:latin typeface="Arial"/>
              </a:rPr>
              <a:t>Confidential</a:t>
            </a:r>
            <a:endParaRPr lang="en-US" sz="75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sv-SE" sz="750" b="0" smtClean="0">
                <a:solidFill>
                  <a:srgbClr val="7F7F7F"/>
                </a:solidFill>
                <a:latin typeface="Arial"/>
              </a:rPr>
              <a:t>PA1</a:t>
            </a:r>
            <a:endParaRPr lang="sv-SE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sv-SE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5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sv-SE" sz="750" b="0" smtClean="0">
                <a:solidFill>
                  <a:srgbClr val="7F7F7F"/>
                </a:solidFill>
                <a:latin typeface="Arial"/>
              </a:rPr>
              <a:t>2016-01-21</a:t>
            </a:r>
            <a:endParaRPr lang="sv-SE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6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14249984-E0A7-4463-A682-B55DFDC3675A}" type="slidenum">
              <a:rPr lang="sv-SE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sv-SE" sz="750" b="0">
              <a:solidFill>
                <a:srgbClr val="7F7F7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884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1140507" rtl="0" eaLnBrk="1" latinLnBrk="0" hangingPunct="1">
        <a:lnSpc>
          <a:spcPts val="3200"/>
        </a:lnSpc>
        <a:spcBef>
          <a:spcPct val="0"/>
        </a:spcBef>
        <a:buNone/>
        <a:defRPr kumimoji="1" sz="32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7961" indent="-287961" algn="l" defTabSz="1140507" rtl="0" eaLnBrk="1" latinLnBrk="0" hangingPunct="1">
        <a:spcBef>
          <a:spcPts val="800"/>
        </a:spcBef>
        <a:buClr>
          <a:schemeClr val="bg1"/>
        </a:buClr>
        <a:buFont typeface="HelveticaNeueLT Pro 45 Lt" pitchFamily="34" charset="0"/>
        <a:buChar char="•"/>
        <a:defRPr kumimoji="1"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23912" indent="-239967" algn="l" defTabSz="1140507" rtl="0" eaLnBrk="1" latinLnBrk="0" hangingPunct="1">
        <a:spcBef>
          <a:spcPts val="533"/>
        </a:spcBef>
        <a:buClr>
          <a:schemeClr val="bg1"/>
        </a:buClr>
        <a:buFont typeface="HelveticaNeueLT Pro 45 Lt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59867" indent="-239967" algn="l" defTabSz="1140507" rtl="0" eaLnBrk="1" latinLnBrk="0" hangingPunct="1">
        <a:spcBef>
          <a:spcPts val="400"/>
        </a:spcBef>
        <a:buClr>
          <a:schemeClr val="bg1"/>
        </a:buClr>
        <a:buFont typeface="HelveticaNeueLT Pro 45 Lt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95821" indent="-239967" algn="l" defTabSz="1140507" rtl="0" eaLnBrk="1" latinLnBrk="0" hangingPunct="1">
        <a:spcBef>
          <a:spcPts val="400"/>
        </a:spcBef>
        <a:buClr>
          <a:schemeClr val="bg1"/>
        </a:buClr>
        <a:buFont typeface="HelveticaNeueLT Pro 45 Lt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31774" indent="-239967" algn="l" defTabSz="1140507" rtl="0" eaLnBrk="1" latinLnBrk="0" hangingPunct="1">
        <a:spcBef>
          <a:spcPts val="400"/>
        </a:spcBef>
        <a:buClr>
          <a:schemeClr val="bg1"/>
        </a:buClr>
        <a:buFont typeface="HelveticaNeueLT Pro 45 Lt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3136398" indent="-285128" algn="l" defTabSz="1140507" rtl="0" eaLnBrk="1" latinLnBrk="0" hangingPunct="1">
        <a:spcBef>
          <a:spcPct val="20000"/>
        </a:spcBef>
        <a:buFont typeface="Arial" pitchFamily="34" charset="0"/>
        <a:buChar char="•"/>
        <a:defRPr kumimoji="1" sz="2533" kern="1200">
          <a:solidFill>
            <a:schemeClr val="tx1"/>
          </a:solidFill>
          <a:latin typeface="+mn-lt"/>
          <a:ea typeface="+mn-ea"/>
          <a:cs typeface="+mn-cs"/>
        </a:defRPr>
      </a:lvl6pPr>
      <a:lvl7pPr marL="3706651" indent="-285128" algn="l" defTabSz="1140507" rtl="0" eaLnBrk="1" latinLnBrk="0" hangingPunct="1">
        <a:spcBef>
          <a:spcPct val="20000"/>
        </a:spcBef>
        <a:buFont typeface="Arial" pitchFamily="34" charset="0"/>
        <a:buChar char="•"/>
        <a:defRPr kumimoji="1" sz="2533" kern="1200">
          <a:solidFill>
            <a:schemeClr val="tx1"/>
          </a:solidFill>
          <a:latin typeface="+mn-lt"/>
          <a:ea typeface="+mn-ea"/>
          <a:cs typeface="+mn-cs"/>
        </a:defRPr>
      </a:lvl7pPr>
      <a:lvl8pPr marL="4276906" indent="-285128" algn="l" defTabSz="1140507" rtl="0" eaLnBrk="1" latinLnBrk="0" hangingPunct="1">
        <a:spcBef>
          <a:spcPct val="20000"/>
        </a:spcBef>
        <a:buFont typeface="Arial" pitchFamily="34" charset="0"/>
        <a:buChar char="•"/>
        <a:defRPr kumimoji="1" sz="2533" kern="1200">
          <a:solidFill>
            <a:schemeClr val="tx1"/>
          </a:solidFill>
          <a:latin typeface="+mn-lt"/>
          <a:ea typeface="+mn-ea"/>
          <a:cs typeface="+mn-cs"/>
        </a:defRPr>
      </a:lvl8pPr>
      <a:lvl9pPr marL="4847160" indent="-285128" algn="l" defTabSz="1140507" rtl="0" eaLnBrk="1" latinLnBrk="0" hangingPunct="1">
        <a:spcBef>
          <a:spcPct val="20000"/>
        </a:spcBef>
        <a:buFont typeface="Arial" pitchFamily="34" charset="0"/>
        <a:buChar char="•"/>
        <a:defRPr kumimoji="1" sz="25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570255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140507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710763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2281015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2851270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421525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991778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562034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620">
          <p15:clr>
            <a:srgbClr val="9FCC3B"/>
          </p15:clr>
        </p15:guide>
        <p15:guide id="2" pos="2880">
          <p15:clr>
            <a:srgbClr val="9FCC3B"/>
          </p15:clr>
        </p15:guide>
        <p15:guide id="3" pos="5602">
          <p15:clr>
            <a:srgbClr val="547EBF"/>
          </p15:clr>
        </p15:guide>
        <p15:guide id="4" pos="158">
          <p15:clr>
            <a:srgbClr val="547EBF"/>
          </p15:clr>
        </p15:guide>
        <p15:guide id="5" orient="horz" pos="169">
          <p15:clr>
            <a:srgbClr val="547EBF"/>
          </p15:clr>
        </p15:guide>
        <p15:guide id="6" orient="horz" pos="2958">
          <p15:clr>
            <a:srgbClr val="547EBF"/>
          </p15:clr>
        </p15:guide>
        <p15:guide id="7" orient="horz" pos="554">
          <p15:clr>
            <a:srgbClr val="547EBF"/>
          </p15:clr>
        </p15:guide>
        <p15:guide id="8" orient="horz" pos="645">
          <p15:clr>
            <a:srgbClr val="547EBF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334433" y="357717"/>
            <a:ext cx="10320000" cy="8128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r>
              <a:rPr lang="en-US" noProof="0" dirty="0" smtClean="0"/>
              <a:t>A</a:t>
            </a:r>
            <a:r>
              <a:rPr lang="en-US" noProof="0" smtClean="0"/>
              <a:t>dd </a:t>
            </a:r>
            <a:r>
              <a:rPr lang="en-US" noProof="0" dirty="0" smtClean="0"/>
              <a:t>slide title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334434" y="1367367"/>
            <a:ext cx="11523133" cy="4893733"/>
          </a:xfrm>
          <a:prstGeom prst="rect">
            <a:avLst/>
          </a:prstGeom>
          <a:noFill/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 smtClean="0"/>
              <a:t>C</a:t>
            </a:r>
            <a:r>
              <a:rPr lang="en-US" noProof="0" smtClean="0"/>
              <a:t>lick to add text</a:t>
            </a:r>
            <a:endParaRPr lang="en-US" noProof="0" dirty="0" smtClean="0"/>
          </a:p>
          <a:p>
            <a:pPr lvl="1"/>
            <a:r>
              <a:rPr lang="en-US" noProof="0" smtClean="0"/>
              <a:t>Second </a:t>
            </a:r>
            <a:r>
              <a:rPr lang="en-US" noProof="0" dirty="0" smtClean="0"/>
              <a:t>level</a:t>
            </a:r>
          </a:p>
          <a:p>
            <a:pPr lvl="2"/>
            <a:r>
              <a:rPr lang="en-US" noProof="0" smtClean="0"/>
              <a:t>Third </a:t>
            </a:r>
            <a:r>
              <a:rPr lang="en-US" noProof="0" dirty="0" smtClean="0"/>
              <a:t>level</a:t>
            </a:r>
          </a:p>
          <a:p>
            <a:pPr lvl="3"/>
            <a:r>
              <a:rPr lang="en-US" noProof="0" smtClean="0"/>
              <a:t>Fourth </a:t>
            </a:r>
            <a:r>
              <a:rPr lang="en-US" noProof="0" dirty="0" smtClean="0"/>
              <a:t>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10896000" y="6426200"/>
            <a:ext cx="1296000" cy="431800"/>
          </a:xfrm>
          <a:prstGeom prst="rect">
            <a:avLst/>
          </a:prstGeom>
          <a:solidFill>
            <a:srgbClr val="CD0921"/>
          </a:solidFill>
          <a:ln w="25400">
            <a:noFill/>
            <a:tailEnd type="none"/>
          </a:ln>
          <a:effectLst/>
          <a:scene3d>
            <a:camera prst="perspectiveRelaxed" fov="0">
              <a:rot lat="0" lon="0" rev="0"/>
            </a:camera>
            <a:lightRig rig="threePt" dir="t"/>
          </a:scene3d>
          <a:sp3d extrusionH="177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0" bIns="0" rtlCol="0" anchor="ctr">
            <a:noAutofit/>
          </a:bodyPr>
          <a:lstStyle/>
          <a:p>
            <a:pPr algn="ctr" defTabSz="1140507"/>
            <a:endParaRPr lang="en-US" sz="1300" dirty="0" err="1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直線コネクタ 15"/>
          <p:cNvCxnSpPr/>
          <p:nvPr/>
        </p:nvCxnSpPr>
        <p:spPr bwMode="black">
          <a:xfrm>
            <a:off x="432000" y="6538447"/>
            <a:ext cx="0" cy="216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xtHeaderSecClass"/>
          <p:cNvSpPr txBox="1"/>
          <p:nvPr/>
        </p:nvSpPr>
        <p:spPr>
          <a:xfrm>
            <a:off x="11006667" y="6565054"/>
            <a:ext cx="1185333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defTabSz="1140507"/>
            <a:r>
              <a:rPr lang="en-US" sz="1000">
                <a:solidFill>
                  <a:srgbClr val="000000"/>
                </a:solidFill>
                <a:latin typeface="Arial"/>
              </a:rPr>
              <a:t>Company Internal</a:t>
            </a:r>
          </a:p>
        </p:txBody>
      </p:sp>
      <p:sp>
        <p:nvSpPr>
          <p:cNvPr id="17" name="txtFooterLeft"/>
          <p:cNvSpPr txBox="1"/>
          <p:nvPr userDrawn="1"/>
        </p:nvSpPr>
        <p:spPr>
          <a:xfrm>
            <a:off x="1305559" y="6565053"/>
            <a:ext cx="2577592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defTabSz="1140507"/>
            <a:r>
              <a:rPr lang="sv-SE" sz="1000">
                <a:solidFill>
                  <a:srgbClr val="7F7F7F"/>
                </a:solidFill>
                <a:latin typeface="Arial"/>
              </a:rPr>
              <a:t>PA1</a:t>
            </a:r>
          </a:p>
        </p:txBody>
      </p:sp>
      <p:sp>
        <p:nvSpPr>
          <p:cNvPr id="18" name="txtFooterRight"/>
          <p:cNvSpPr txBox="1"/>
          <p:nvPr userDrawn="1"/>
        </p:nvSpPr>
        <p:spPr>
          <a:xfrm>
            <a:off x="3969680" y="6565053"/>
            <a:ext cx="6177619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defTabSz="1140507"/>
            <a:r>
              <a:rPr lang="sv-SE" sz="1000">
                <a:solidFill>
                  <a:srgbClr val="7F7F7F"/>
                </a:solidFill>
                <a:latin typeface="Arial"/>
              </a:rPr>
              <a:t>Enabler Feature Forum - SW Update</a:t>
            </a:r>
          </a:p>
        </p:txBody>
      </p:sp>
      <p:sp>
        <p:nvSpPr>
          <p:cNvPr id="19" name="txtFooterDate"/>
          <p:cNvSpPr txBox="1"/>
          <p:nvPr userDrawn="1"/>
        </p:nvSpPr>
        <p:spPr>
          <a:xfrm>
            <a:off x="513587" y="6565054"/>
            <a:ext cx="705611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defTabSz="1140507"/>
            <a:r>
              <a:rPr lang="sv-SE" sz="1000">
                <a:solidFill>
                  <a:srgbClr val="7F7F7F"/>
                </a:solidFill>
                <a:latin typeface="Arial"/>
              </a:rPr>
              <a:t>2014-06-25</a:t>
            </a:r>
          </a:p>
        </p:txBody>
      </p:sp>
      <p:sp>
        <p:nvSpPr>
          <p:cNvPr id="20" name="txtFooterCVLPage"/>
          <p:cNvSpPr txBox="1"/>
          <p:nvPr userDrawn="1"/>
        </p:nvSpPr>
        <p:spPr>
          <a:xfrm>
            <a:off x="124798" y="6565053"/>
            <a:ext cx="249596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 defTabSz="1140507"/>
            <a:fld id="{4EA8BB0E-007D-4820-990E-F19151202FFE}" type="slidenum">
              <a:rPr lang="sv-SE" sz="1000">
                <a:solidFill>
                  <a:srgbClr val="7F7F7F"/>
                </a:solidFill>
                <a:latin typeface="Arial"/>
              </a:rPr>
              <a:pPr algn="r" defTabSz="1140507"/>
              <a:t>‹#›</a:t>
            </a:fld>
            <a:endParaRPr lang="sv-SE" sz="1000">
              <a:solidFill>
                <a:srgbClr val="7F7F7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9172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1140507" rtl="0" eaLnBrk="1" latinLnBrk="0" hangingPunct="1">
        <a:lnSpc>
          <a:spcPts val="3200"/>
        </a:lnSpc>
        <a:spcBef>
          <a:spcPct val="0"/>
        </a:spcBef>
        <a:buNone/>
        <a:defRPr kumimoji="1" sz="32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7961" indent="-287961" algn="l" defTabSz="1140507" rtl="0" eaLnBrk="1" latinLnBrk="0" hangingPunct="1">
        <a:spcBef>
          <a:spcPts val="800"/>
        </a:spcBef>
        <a:buClr>
          <a:schemeClr val="bg1"/>
        </a:buClr>
        <a:buFont typeface="HelveticaNeueLT Pro 45 Lt" pitchFamily="34" charset="0"/>
        <a:buChar char="•"/>
        <a:defRPr kumimoji="1"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23912" indent="-239967" algn="l" defTabSz="1140507" rtl="0" eaLnBrk="1" latinLnBrk="0" hangingPunct="1">
        <a:spcBef>
          <a:spcPts val="533"/>
        </a:spcBef>
        <a:buClr>
          <a:schemeClr val="bg1"/>
        </a:buClr>
        <a:buFont typeface="HelveticaNeueLT Pro 45 Lt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59867" indent="-239967" algn="l" defTabSz="1140507" rtl="0" eaLnBrk="1" latinLnBrk="0" hangingPunct="1">
        <a:spcBef>
          <a:spcPts val="400"/>
        </a:spcBef>
        <a:buClr>
          <a:schemeClr val="bg1"/>
        </a:buClr>
        <a:buFont typeface="HelveticaNeueLT Pro 45 Lt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95821" indent="-239967" algn="l" defTabSz="1140507" rtl="0" eaLnBrk="1" latinLnBrk="0" hangingPunct="1">
        <a:spcBef>
          <a:spcPts val="400"/>
        </a:spcBef>
        <a:buClr>
          <a:schemeClr val="bg1"/>
        </a:buClr>
        <a:buFont typeface="HelveticaNeueLT Pro 45 Lt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31774" indent="-239967" algn="l" defTabSz="1140507" rtl="0" eaLnBrk="1" latinLnBrk="0" hangingPunct="1">
        <a:spcBef>
          <a:spcPts val="400"/>
        </a:spcBef>
        <a:buClr>
          <a:schemeClr val="bg1"/>
        </a:buClr>
        <a:buFont typeface="HelveticaNeueLT Pro 45 Lt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3136398" indent="-285128" algn="l" defTabSz="1140507" rtl="0" eaLnBrk="1" latinLnBrk="0" hangingPunct="1">
        <a:spcBef>
          <a:spcPct val="20000"/>
        </a:spcBef>
        <a:buFont typeface="Arial" pitchFamily="34" charset="0"/>
        <a:buChar char="•"/>
        <a:defRPr kumimoji="1" sz="2533" kern="1200">
          <a:solidFill>
            <a:schemeClr val="tx1"/>
          </a:solidFill>
          <a:latin typeface="+mn-lt"/>
          <a:ea typeface="+mn-ea"/>
          <a:cs typeface="+mn-cs"/>
        </a:defRPr>
      </a:lvl6pPr>
      <a:lvl7pPr marL="3706651" indent="-285128" algn="l" defTabSz="1140507" rtl="0" eaLnBrk="1" latinLnBrk="0" hangingPunct="1">
        <a:spcBef>
          <a:spcPct val="20000"/>
        </a:spcBef>
        <a:buFont typeface="Arial" pitchFamily="34" charset="0"/>
        <a:buChar char="•"/>
        <a:defRPr kumimoji="1" sz="2533" kern="1200">
          <a:solidFill>
            <a:schemeClr val="tx1"/>
          </a:solidFill>
          <a:latin typeface="+mn-lt"/>
          <a:ea typeface="+mn-ea"/>
          <a:cs typeface="+mn-cs"/>
        </a:defRPr>
      </a:lvl7pPr>
      <a:lvl8pPr marL="4276906" indent="-285128" algn="l" defTabSz="1140507" rtl="0" eaLnBrk="1" latinLnBrk="0" hangingPunct="1">
        <a:spcBef>
          <a:spcPct val="20000"/>
        </a:spcBef>
        <a:buFont typeface="Arial" pitchFamily="34" charset="0"/>
        <a:buChar char="•"/>
        <a:defRPr kumimoji="1" sz="2533" kern="1200">
          <a:solidFill>
            <a:schemeClr val="tx1"/>
          </a:solidFill>
          <a:latin typeface="+mn-lt"/>
          <a:ea typeface="+mn-ea"/>
          <a:cs typeface="+mn-cs"/>
        </a:defRPr>
      </a:lvl8pPr>
      <a:lvl9pPr marL="4847160" indent="-285128" algn="l" defTabSz="1140507" rtl="0" eaLnBrk="1" latinLnBrk="0" hangingPunct="1">
        <a:spcBef>
          <a:spcPct val="20000"/>
        </a:spcBef>
        <a:buFont typeface="Arial" pitchFamily="34" charset="0"/>
        <a:buChar char="•"/>
        <a:defRPr kumimoji="1" sz="25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570255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140507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710763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2281015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2851270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421525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991778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562034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620">
          <p15:clr>
            <a:srgbClr val="9FCC3B"/>
          </p15:clr>
        </p15:guide>
        <p15:guide id="2" pos="2880">
          <p15:clr>
            <a:srgbClr val="9FCC3B"/>
          </p15:clr>
        </p15:guide>
        <p15:guide id="3" pos="5602">
          <p15:clr>
            <a:srgbClr val="547EBF"/>
          </p15:clr>
        </p15:guide>
        <p15:guide id="4" pos="158">
          <p15:clr>
            <a:srgbClr val="547EBF"/>
          </p15:clr>
        </p15:guide>
        <p15:guide id="5" orient="horz" pos="169">
          <p15:clr>
            <a:srgbClr val="547EBF"/>
          </p15:clr>
        </p15:guide>
        <p15:guide id="6" orient="horz" pos="2958">
          <p15:clr>
            <a:srgbClr val="547EBF"/>
          </p15:clr>
        </p15:guide>
        <p15:guide id="7" orient="horz" pos="554">
          <p15:clr>
            <a:srgbClr val="547EBF"/>
          </p15:clr>
        </p15:guide>
        <p15:guide id="8" orient="horz" pos="645">
          <p15:clr>
            <a:srgbClr val="547EBF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334433" y="357717"/>
            <a:ext cx="10320000" cy="8128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r>
              <a:rPr lang="en-US" noProof="0" dirty="0" smtClean="0"/>
              <a:t>A</a:t>
            </a:r>
            <a:r>
              <a:rPr lang="en-US" noProof="0" smtClean="0"/>
              <a:t>dd </a:t>
            </a:r>
            <a:r>
              <a:rPr lang="en-US" noProof="0" dirty="0" smtClean="0"/>
              <a:t>slide title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334434" y="1367367"/>
            <a:ext cx="11523133" cy="4893733"/>
          </a:xfrm>
          <a:prstGeom prst="rect">
            <a:avLst/>
          </a:prstGeom>
          <a:noFill/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 smtClean="0"/>
              <a:t>C</a:t>
            </a:r>
            <a:r>
              <a:rPr lang="en-US" noProof="0" smtClean="0"/>
              <a:t>lick to add text</a:t>
            </a:r>
            <a:endParaRPr lang="en-US" noProof="0" dirty="0" smtClean="0"/>
          </a:p>
          <a:p>
            <a:pPr lvl="1"/>
            <a:r>
              <a:rPr lang="en-US" noProof="0" smtClean="0"/>
              <a:t>Second </a:t>
            </a:r>
            <a:r>
              <a:rPr lang="en-US" noProof="0" dirty="0" smtClean="0"/>
              <a:t>level</a:t>
            </a:r>
          </a:p>
          <a:p>
            <a:pPr lvl="2"/>
            <a:r>
              <a:rPr lang="en-US" noProof="0" smtClean="0"/>
              <a:t>Third </a:t>
            </a:r>
            <a:r>
              <a:rPr lang="en-US" noProof="0" dirty="0" smtClean="0"/>
              <a:t>level</a:t>
            </a:r>
          </a:p>
          <a:p>
            <a:pPr lvl="3"/>
            <a:r>
              <a:rPr lang="en-US" noProof="0" smtClean="0"/>
              <a:t>Fourth </a:t>
            </a:r>
            <a:r>
              <a:rPr lang="en-US" noProof="0" dirty="0" smtClean="0"/>
              <a:t>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10896000" y="6426200"/>
            <a:ext cx="1296000" cy="431800"/>
          </a:xfrm>
          <a:prstGeom prst="rect">
            <a:avLst/>
          </a:prstGeom>
          <a:solidFill>
            <a:srgbClr val="CD0921"/>
          </a:solidFill>
          <a:ln w="25400">
            <a:noFill/>
            <a:tailEnd type="none"/>
          </a:ln>
          <a:effectLst/>
          <a:scene3d>
            <a:camera prst="perspectiveRelaxed" fov="0">
              <a:rot lat="0" lon="0" rev="0"/>
            </a:camera>
            <a:lightRig rig="threePt" dir="t"/>
          </a:scene3d>
          <a:sp3d extrusionH="177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0" bIns="0" rtlCol="0" anchor="ctr">
            <a:noAutofit/>
          </a:bodyPr>
          <a:lstStyle/>
          <a:p>
            <a:pPr algn="ctr" defTabSz="1140507"/>
            <a:endParaRPr lang="en-US" sz="1300" dirty="0" err="1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直線コネクタ 15"/>
          <p:cNvCxnSpPr/>
          <p:nvPr/>
        </p:nvCxnSpPr>
        <p:spPr bwMode="black">
          <a:xfrm>
            <a:off x="432000" y="6538447"/>
            <a:ext cx="0" cy="216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xtHeaderSecClass"/>
          <p:cNvSpPr txBox="1"/>
          <p:nvPr/>
        </p:nvSpPr>
        <p:spPr>
          <a:xfrm>
            <a:off x="11006667" y="6565054"/>
            <a:ext cx="1185333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defTabSz="1140507"/>
            <a:r>
              <a:rPr lang="en-US" sz="1000">
                <a:solidFill>
                  <a:srgbClr val="000000"/>
                </a:solidFill>
                <a:latin typeface="Arial"/>
              </a:rPr>
              <a:t>Company Internal</a:t>
            </a:r>
          </a:p>
        </p:txBody>
      </p:sp>
      <p:sp>
        <p:nvSpPr>
          <p:cNvPr id="17" name="txtFooterLeft"/>
          <p:cNvSpPr txBox="1"/>
          <p:nvPr userDrawn="1"/>
        </p:nvSpPr>
        <p:spPr>
          <a:xfrm>
            <a:off x="1305559" y="6565053"/>
            <a:ext cx="2577592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defTabSz="1140507"/>
            <a:r>
              <a:rPr lang="sv-SE" sz="1000">
                <a:solidFill>
                  <a:srgbClr val="7F7F7F"/>
                </a:solidFill>
                <a:latin typeface="Arial"/>
              </a:rPr>
              <a:t>PA1</a:t>
            </a:r>
          </a:p>
        </p:txBody>
      </p:sp>
      <p:sp>
        <p:nvSpPr>
          <p:cNvPr id="18" name="txtFooterRight"/>
          <p:cNvSpPr txBox="1"/>
          <p:nvPr userDrawn="1"/>
        </p:nvSpPr>
        <p:spPr>
          <a:xfrm>
            <a:off x="3969680" y="6565053"/>
            <a:ext cx="6177619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defTabSz="1140507"/>
            <a:r>
              <a:rPr lang="sv-SE" sz="1000">
                <a:solidFill>
                  <a:srgbClr val="7F7F7F"/>
                </a:solidFill>
                <a:latin typeface="Arial"/>
              </a:rPr>
              <a:t>Enabler Feature Forum - SW Update</a:t>
            </a:r>
          </a:p>
        </p:txBody>
      </p:sp>
      <p:sp>
        <p:nvSpPr>
          <p:cNvPr id="19" name="txtFooterDate"/>
          <p:cNvSpPr txBox="1"/>
          <p:nvPr userDrawn="1"/>
        </p:nvSpPr>
        <p:spPr>
          <a:xfrm>
            <a:off x="513587" y="6565054"/>
            <a:ext cx="705611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defTabSz="1140507"/>
            <a:r>
              <a:rPr lang="sv-SE" sz="1000">
                <a:solidFill>
                  <a:srgbClr val="7F7F7F"/>
                </a:solidFill>
                <a:latin typeface="Arial"/>
              </a:rPr>
              <a:t>2014-06-25</a:t>
            </a:r>
          </a:p>
        </p:txBody>
      </p:sp>
      <p:sp>
        <p:nvSpPr>
          <p:cNvPr id="20" name="txtFooterCVLPage"/>
          <p:cNvSpPr txBox="1"/>
          <p:nvPr userDrawn="1"/>
        </p:nvSpPr>
        <p:spPr>
          <a:xfrm>
            <a:off x="124798" y="6565053"/>
            <a:ext cx="249596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 defTabSz="1140507"/>
            <a:fld id="{4EA8BB0E-007D-4820-990E-F19151202FFE}" type="slidenum">
              <a:rPr lang="sv-SE" sz="1000">
                <a:solidFill>
                  <a:srgbClr val="7F7F7F"/>
                </a:solidFill>
                <a:latin typeface="Arial"/>
              </a:rPr>
              <a:pPr algn="r" defTabSz="1140507"/>
              <a:t>‹#›</a:t>
            </a:fld>
            <a:endParaRPr lang="sv-SE" sz="1000">
              <a:solidFill>
                <a:srgbClr val="7F7F7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5128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1140507" rtl="0" eaLnBrk="1" latinLnBrk="0" hangingPunct="1">
        <a:lnSpc>
          <a:spcPts val="3200"/>
        </a:lnSpc>
        <a:spcBef>
          <a:spcPct val="0"/>
        </a:spcBef>
        <a:buNone/>
        <a:defRPr kumimoji="1" sz="32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7961" indent="-287961" algn="l" defTabSz="1140507" rtl="0" eaLnBrk="1" latinLnBrk="0" hangingPunct="1">
        <a:spcBef>
          <a:spcPts val="800"/>
        </a:spcBef>
        <a:buClr>
          <a:schemeClr val="bg1"/>
        </a:buClr>
        <a:buFont typeface="HelveticaNeueLT Pro 45 Lt" pitchFamily="34" charset="0"/>
        <a:buChar char="•"/>
        <a:defRPr kumimoji="1"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23912" indent="-239967" algn="l" defTabSz="1140507" rtl="0" eaLnBrk="1" latinLnBrk="0" hangingPunct="1">
        <a:spcBef>
          <a:spcPts val="533"/>
        </a:spcBef>
        <a:buClr>
          <a:schemeClr val="bg1"/>
        </a:buClr>
        <a:buFont typeface="HelveticaNeueLT Pro 45 Lt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59867" indent="-239967" algn="l" defTabSz="1140507" rtl="0" eaLnBrk="1" latinLnBrk="0" hangingPunct="1">
        <a:spcBef>
          <a:spcPts val="400"/>
        </a:spcBef>
        <a:buClr>
          <a:schemeClr val="bg1"/>
        </a:buClr>
        <a:buFont typeface="HelveticaNeueLT Pro 45 Lt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95821" indent="-239967" algn="l" defTabSz="1140507" rtl="0" eaLnBrk="1" latinLnBrk="0" hangingPunct="1">
        <a:spcBef>
          <a:spcPts val="400"/>
        </a:spcBef>
        <a:buClr>
          <a:schemeClr val="bg1"/>
        </a:buClr>
        <a:buFont typeface="HelveticaNeueLT Pro 45 Lt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31774" indent="-239967" algn="l" defTabSz="1140507" rtl="0" eaLnBrk="1" latinLnBrk="0" hangingPunct="1">
        <a:spcBef>
          <a:spcPts val="400"/>
        </a:spcBef>
        <a:buClr>
          <a:schemeClr val="bg1"/>
        </a:buClr>
        <a:buFont typeface="HelveticaNeueLT Pro 45 Lt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3136398" indent="-285128" algn="l" defTabSz="1140507" rtl="0" eaLnBrk="1" latinLnBrk="0" hangingPunct="1">
        <a:spcBef>
          <a:spcPct val="20000"/>
        </a:spcBef>
        <a:buFont typeface="Arial" pitchFamily="34" charset="0"/>
        <a:buChar char="•"/>
        <a:defRPr kumimoji="1" sz="2533" kern="1200">
          <a:solidFill>
            <a:schemeClr val="tx1"/>
          </a:solidFill>
          <a:latin typeface="+mn-lt"/>
          <a:ea typeface="+mn-ea"/>
          <a:cs typeface="+mn-cs"/>
        </a:defRPr>
      </a:lvl6pPr>
      <a:lvl7pPr marL="3706651" indent="-285128" algn="l" defTabSz="1140507" rtl="0" eaLnBrk="1" latinLnBrk="0" hangingPunct="1">
        <a:spcBef>
          <a:spcPct val="20000"/>
        </a:spcBef>
        <a:buFont typeface="Arial" pitchFamily="34" charset="0"/>
        <a:buChar char="•"/>
        <a:defRPr kumimoji="1" sz="2533" kern="1200">
          <a:solidFill>
            <a:schemeClr val="tx1"/>
          </a:solidFill>
          <a:latin typeface="+mn-lt"/>
          <a:ea typeface="+mn-ea"/>
          <a:cs typeface="+mn-cs"/>
        </a:defRPr>
      </a:lvl7pPr>
      <a:lvl8pPr marL="4276906" indent="-285128" algn="l" defTabSz="1140507" rtl="0" eaLnBrk="1" latinLnBrk="0" hangingPunct="1">
        <a:spcBef>
          <a:spcPct val="20000"/>
        </a:spcBef>
        <a:buFont typeface="Arial" pitchFamily="34" charset="0"/>
        <a:buChar char="•"/>
        <a:defRPr kumimoji="1" sz="2533" kern="1200">
          <a:solidFill>
            <a:schemeClr val="tx1"/>
          </a:solidFill>
          <a:latin typeface="+mn-lt"/>
          <a:ea typeface="+mn-ea"/>
          <a:cs typeface="+mn-cs"/>
        </a:defRPr>
      </a:lvl8pPr>
      <a:lvl9pPr marL="4847160" indent="-285128" algn="l" defTabSz="1140507" rtl="0" eaLnBrk="1" latinLnBrk="0" hangingPunct="1">
        <a:spcBef>
          <a:spcPct val="20000"/>
        </a:spcBef>
        <a:buFont typeface="Arial" pitchFamily="34" charset="0"/>
        <a:buChar char="•"/>
        <a:defRPr kumimoji="1" sz="25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570255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140507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710763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2281015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2851270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421525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991778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562034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620">
          <p15:clr>
            <a:srgbClr val="9FCC3B"/>
          </p15:clr>
        </p15:guide>
        <p15:guide id="2" pos="2880">
          <p15:clr>
            <a:srgbClr val="9FCC3B"/>
          </p15:clr>
        </p15:guide>
        <p15:guide id="3" pos="5602">
          <p15:clr>
            <a:srgbClr val="547EBF"/>
          </p15:clr>
        </p15:guide>
        <p15:guide id="4" pos="158">
          <p15:clr>
            <a:srgbClr val="547EBF"/>
          </p15:clr>
        </p15:guide>
        <p15:guide id="5" orient="horz" pos="169">
          <p15:clr>
            <a:srgbClr val="547EBF"/>
          </p15:clr>
        </p15:guide>
        <p15:guide id="6" orient="horz" pos="2958">
          <p15:clr>
            <a:srgbClr val="547EBF"/>
          </p15:clr>
        </p15:guide>
        <p15:guide id="7" orient="horz" pos="554">
          <p15:clr>
            <a:srgbClr val="547EBF"/>
          </p15:clr>
        </p15:guide>
        <p15:guide id="8" orient="horz" pos="645">
          <p15:clr>
            <a:srgbClr val="547EBF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334433" y="357717"/>
            <a:ext cx="10320000" cy="8128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r>
              <a:rPr lang="en-US" noProof="0" dirty="0" smtClean="0"/>
              <a:t>A</a:t>
            </a:r>
            <a:r>
              <a:rPr lang="en-US" noProof="0" smtClean="0"/>
              <a:t>dd </a:t>
            </a:r>
            <a:r>
              <a:rPr lang="en-US" noProof="0" dirty="0" smtClean="0"/>
              <a:t>slide title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334434" y="1367367"/>
            <a:ext cx="11523133" cy="4893733"/>
          </a:xfrm>
          <a:prstGeom prst="rect">
            <a:avLst/>
          </a:prstGeom>
          <a:noFill/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 smtClean="0"/>
              <a:t>C</a:t>
            </a:r>
            <a:r>
              <a:rPr lang="en-US" noProof="0" smtClean="0"/>
              <a:t>lick to add text</a:t>
            </a:r>
            <a:endParaRPr lang="en-US" noProof="0" dirty="0" smtClean="0"/>
          </a:p>
          <a:p>
            <a:pPr lvl="1"/>
            <a:r>
              <a:rPr lang="en-US" noProof="0" smtClean="0"/>
              <a:t>Second </a:t>
            </a:r>
            <a:r>
              <a:rPr lang="en-US" noProof="0" dirty="0" smtClean="0"/>
              <a:t>level</a:t>
            </a:r>
          </a:p>
          <a:p>
            <a:pPr lvl="2"/>
            <a:r>
              <a:rPr lang="en-US" noProof="0" smtClean="0"/>
              <a:t>Third </a:t>
            </a:r>
            <a:r>
              <a:rPr lang="en-US" noProof="0" dirty="0" smtClean="0"/>
              <a:t>level</a:t>
            </a:r>
          </a:p>
          <a:p>
            <a:pPr lvl="3"/>
            <a:r>
              <a:rPr lang="en-US" noProof="0" smtClean="0"/>
              <a:t>Fourth </a:t>
            </a:r>
            <a:r>
              <a:rPr lang="en-US" noProof="0" dirty="0" smtClean="0"/>
              <a:t>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10896000" y="6426200"/>
            <a:ext cx="1296000" cy="431800"/>
          </a:xfrm>
          <a:prstGeom prst="rect">
            <a:avLst/>
          </a:prstGeom>
          <a:solidFill>
            <a:srgbClr val="CD0921"/>
          </a:solidFill>
          <a:ln w="25400">
            <a:noFill/>
            <a:tailEnd type="none"/>
          </a:ln>
          <a:effectLst/>
          <a:scene3d>
            <a:camera prst="perspectiveRelaxed" fov="0">
              <a:rot lat="0" lon="0" rev="0"/>
            </a:camera>
            <a:lightRig rig="threePt" dir="t"/>
          </a:scene3d>
          <a:sp3d extrusionH="177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0" bIns="0" rtlCol="0" anchor="ctr">
            <a:noAutofit/>
          </a:bodyPr>
          <a:lstStyle/>
          <a:p>
            <a:pPr algn="ctr" defTabSz="1140507"/>
            <a:endParaRPr lang="en-US" sz="1300" dirty="0" err="1" smtClean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直線コネクタ 15"/>
          <p:cNvCxnSpPr/>
          <p:nvPr/>
        </p:nvCxnSpPr>
        <p:spPr bwMode="black">
          <a:xfrm>
            <a:off x="432000" y="6538447"/>
            <a:ext cx="0" cy="216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xtHeaderSecClass"/>
          <p:cNvSpPr txBox="1"/>
          <p:nvPr/>
        </p:nvSpPr>
        <p:spPr>
          <a:xfrm>
            <a:off x="11006667" y="6565054"/>
            <a:ext cx="1185333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defTabSz="1140507"/>
            <a:r>
              <a:rPr lang="en-US" sz="1000" smtClean="0">
                <a:solidFill>
                  <a:srgbClr val="000000"/>
                </a:solidFill>
                <a:latin typeface="Arial"/>
              </a:rPr>
              <a:t>Company Internal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txtFooterLeft"/>
          <p:cNvSpPr txBox="1"/>
          <p:nvPr userDrawn="1"/>
        </p:nvSpPr>
        <p:spPr>
          <a:xfrm>
            <a:off x="1305559" y="6565053"/>
            <a:ext cx="2577592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defTabSz="1140507"/>
            <a:r>
              <a:rPr lang="sv-SE" sz="1000" smtClean="0">
                <a:solidFill>
                  <a:srgbClr val="7F7F7F"/>
                </a:solidFill>
                <a:latin typeface="Arial"/>
              </a:rPr>
              <a:t>PA1</a:t>
            </a:r>
            <a:endParaRPr lang="sv-SE" sz="100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txtFooterRight"/>
          <p:cNvSpPr txBox="1"/>
          <p:nvPr userDrawn="1"/>
        </p:nvSpPr>
        <p:spPr>
          <a:xfrm>
            <a:off x="3969680" y="6565053"/>
            <a:ext cx="6177619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defTabSz="1140507"/>
            <a:r>
              <a:rPr lang="sv-SE" sz="1000" smtClean="0">
                <a:solidFill>
                  <a:srgbClr val="7F7F7F"/>
                </a:solidFill>
                <a:latin typeface="Arial"/>
              </a:rPr>
              <a:t>Enabler Feature Forum - SW Update</a:t>
            </a:r>
            <a:endParaRPr lang="sv-SE" sz="100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5" name="txtFooterDate"/>
          <p:cNvSpPr txBox="1"/>
          <p:nvPr userDrawn="1"/>
        </p:nvSpPr>
        <p:spPr>
          <a:xfrm>
            <a:off x="513587" y="6565054"/>
            <a:ext cx="705611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defTabSz="1140507"/>
            <a:r>
              <a:rPr lang="sv-SE" sz="1000" smtClean="0">
                <a:solidFill>
                  <a:srgbClr val="7F7F7F"/>
                </a:solidFill>
                <a:latin typeface="Arial"/>
              </a:rPr>
              <a:t>2014-06-25</a:t>
            </a:r>
            <a:endParaRPr lang="sv-SE" sz="100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6" name="txtFooterCVLPage"/>
          <p:cNvSpPr txBox="1"/>
          <p:nvPr userDrawn="1"/>
        </p:nvSpPr>
        <p:spPr>
          <a:xfrm>
            <a:off x="124798" y="6565053"/>
            <a:ext cx="249596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 defTabSz="1140507"/>
            <a:fld id="{1CB2E3A8-3FD9-42C8-85E0-BA7DD63E2E03}" type="slidenum">
              <a:rPr lang="sv-SE" sz="1000" smtClean="0">
                <a:solidFill>
                  <a:srgbClr val="7F7F7F"/>
                </a:solidFill>
                <a:latin typeface="Arial"/>
              </a:rPr>
              <a:pPr algn="r" defTabSz="1140507"/>
              <a:t>‹#›</a:t>
            </a:fld>
            <a:endParaRPr lang="sv-SE" sz="1000">
              <a:solidFill>
                <a:srgbClr val="7F7F7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4685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1140507" rtl="0" eaLnBrk="1" latinLnBrk="0" hangingPunct="1">
        <a:lnSpc>
          <a:spcPts val="3200"/>
        </a:lnSpc>
        <a:spcBef>
          <a:spcPct val="0"/>
        </a:spcBef>
        <a:buNone/>
        <a:defRPr kumimoji="1" sz="32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7961" indent="-287961" algn="l" defTabSz="1140507" rtl="0" eaLnBrk="1" latinLnBrk="0" hangingPunct="1">
        <a:spcBef>
          <a:spcPts val="800"/>
        </a:spcBef>
        <a:buClr>
          <a:schemeClr val="bg1"/>
        </a:buClr>
        <a:buFont typeface="HelveticaNeueLT Pro 45 Lt" pitchFamily="34" charset="0"/>
        <a:buChar char="•"/>
        <a:defRPr kumimoji="1"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23912" indent="-239967" algn="l" defTabSz="1140507" rtl="0" eaLnBrk="1" latinLnBrk="0" hangingPunct="1">
        <a:spcBef>
          <a:spcPts val="533"/>
        </a:spcBef>
        <a:buClr>
          <a:schemeClr val="bg1"/>
        </a:buClr>
        <a:buFont typeface="HelveticaNeueLT Pro 45 Lt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59867" indent="-239967" algn="l" defTabSz="1140507" rtl="0" eaLnBrk="1" latinLnBrk="0" hangingPunct="1">
        <a:spcBef>
          <a:spcPts val="400"/>
        </a:spcBef>
        <a:buClr>
          <a:schemeClr val="bg1"/>
        </a:buClr>
        <a:buFont typeface="HelveticaNeueLT Pro 45 Lt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95821" indent="-239967" algn="l" defTabSz="1140507" rtl="0" eaLnBrk="1" latinLnBrk="0" hangingPunct="1">
        <a:spcBef>
          <a:spcPts val="400"/>
        </a:spcBef>
        <a:buClr>
          <a:schemeClr val="bg1"/>
        </a:buClr>
        <a:buFont typeface="HelveticaNeueLT Pro 45 Lt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31774" indent="-239967" algn="l" defTabSz="1140507" rtl="0" eaLnBrk="1" latinLnBrk="0" hangingPunct="1">
        <a:spcBef>
          <a:spcPts val="400"/>
        </a:spcBef>
        <a:buClr>
          <a:schemeClr val="bg1"/>
        </a:buClr>
        <a:buFont typeface="HelveticaNeueLT Pro 45 Lt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3136398" indent="-285128" algn="l" defTabSz="1140507" rtl="0" eaLnBrk="1" latinLnBrk="0" hangingPunct="1">
        <a:spcBef>
          <a:spcPct val="20000"/>
        </a:spcBef>
        <a:buFont typeface="Arial" pitchFamily="34" charset="0"/>
        <a:buChar char="•"/>
        <a:defRPr kumimoji="1" sz="2533" kern="1200">
          <a:solidFill>
            <a:schemeClr val="tx1"/>
          </a:solidFill>
          <a:latin typeface="+mn-lt"/>
          <a:ea typeface="+mn-ea"/>
          <a:cs typeface="+mn-cs"/>
        </a:defRPr>
      </a:lvl6pPr>
      <a:lvl7pPr marL="3706651" indent="-285128" algn="l" defTabSz="1140507" rtl="0" eaLnBrk="1" latinLnBrk="0" hangingPunct="1">
        <a:spcBef>
          <a:spcPct val="20000"/>
        </a:spcBef>
        <a:buFont typeface="Arial" pitchFamily="34" charset="0"/>
        <a:buChar char="•"/>
        <a:defRPr kumimoji="1" sz="2533" kern="1200">
          <a:solidFill>
            <a:schemeClr val="tx1"/>
          </a:solidFill>
          <a:latin typeface="+mn-lt"/>
          <a:ea typeface="+mn-ea"/>
          <a:cs typeface="+mn-cs"/>
        </a:defRPr>
      </a:lvl7pPr>
      <a:lvl8pPr marL="4276906" indent="-285128" algn="l" defTabSz="1140507" rtl="0" eaLnBrk="1" latinLnBrk="0" hangingPunct="1">
        <a:spcBef>
          <a:spcPct val="20000"/>
        </a:spcBef>
        <a:buFont typeface="Arial" pitchFamily="34" charset="0"/>
        <a:buChar char="•"/>
        <a:defRPr kumimoji="1" sz="2533" kern="1200">
          <a:solidFill>
            <a:schemeClr val="tx1"/>
          </a:solidFill>
          <a:latin typeface="+mn-lt"/>
          <a:ea typeface="+mn-ea"/>
          <a:cs typeface="+mn-cs"/>
        </a:defRPr>
      </a:lvl8pPr>
      <a:lvl9pPr marL="4847160" indent="-285128" algn="l" defTabSz="1140507" rtl="0" eaLnBrk="1" latinLnBrk="0" hangingPunct="1">
        <a:spcBef>
          <a:spcPct val="20000"/>
        </a:spcBef>
        <a:buFont typeface="Arial" pitchFamily="34" charset="0"/>
        <a:buChar char="•"/>
        <a:defRPr kumimoji="1" sz="25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570255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140507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710763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2281015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2851270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421525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991778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562034" algn="l" defTabSz="1140507" rtl="0" eaLnBrk="1" latinLnBrk="0" hangingPunct="1"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620">
          <p15:clr>
            <a:srgbClr val="9FCC3B"/>
          </p15:clr>
        </p15:guide>
        <p15:guide id="2" pos="2880">
          <p15:clr>
            <a:srgbClr val="9FCC3B"/>
          </p15:clr>
        </p15:guide>
        <p15:guide id="3" pos="5602">
          <p15:clr>
            <a:srgbClr val="547EBF"/>
          </p15:clr>
        </p15:guide>
        <p15:guide id="4" pos="158">
          <p15:clr>
            <a:srgbClr val="547EBF"/>
          </p15:clr>
        </p15:guide>
        <p15:guide id="5" orient="horz" pos="169">
          <p15:clr>
            <a:srgbClr val="547EBF"/>
          </p15:clr>
        </p15:guide>
        <p15:guide id="6" orient="horz" pos="2958">
          <p15:clr>
            <a:srgbClr val="547EBF"/>
          </p15:clr>
        </p15:guide>
        <p15:guide id="7" orient="horz" pos="554">
          <p15:clr>
            <a:srgbClr val="547EBF"/>
          </p15:clr>
        </p15:guide>
        <p15:guide id="8" orient="horz" pos="645">
          <p15:clr>
            <a:srgbClr val="547EBF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251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3200" y="1126837"/>
            <a:ext cx="10435200" cy="1393164"/>
          </a:xfrm>
        </p:spPr>
        <p:txBody>
          <a:bodyPr/>
          <a:lstStyle/>
          <a:p>
            <a:r>
              <a:rPr lang="en-US" dirty="0" smtClean="0"/>
              <a:t> 3GPP PS-data off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83200" y="3147844"/>
            <a:ext cx="10435200" cy="1080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Presentation of issues around 3GPP </a:t>
            </a:r>
            <a:r>
              <a:rPr lang="en-US" dirty="0" err="1" smtClean="0"/>
              <a:t>ps</a:t>
            </a:r>
            <a:r>
              <a:rPr lang="en-US" dirty="0" smtClean="0"/>
              <a:t>-data off feature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83200" y="4341091"/>
            <a:ext cx="10435200" cy="1246909"/>
          </a:xfrm>
        </p:spPr>
        <p:txBody>
          <a:bodyPr/>
          <a:lstStyle/>
          <a:p>
            <a:r>
              <a:rPr lang="en-US" sz="1867" dirty="0" smtClean="0"/>
              <a:t>Daniel Lönnblad</a:t>
            </a:r>
          </a:p>
          <a:p>
            <a:r>
              <a:rPr lang="en-US" sz="1867" dirty="0" smtClean="0"/>
              <a:t>Sony Mobile Communications</a:t>
            </a:r>
            <a:endParaRPr lang="en-US" sz="1867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 smtClean="0"/>
              <a:t>© Sony Mobile Communications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94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Following the discussions that took place during SA#70 plenary regarding the scope and way forward for the WID in SP-150823, this presentation aims to provide some background to the WID's scope and highlight some issues that should to be considered as part of the way forward.</a:t>
            </a:r>
          </a:p>
        </p:txBody>
      </p:sp>
    </p:spTree>
    <p:extLst>
      <p:ext uri="{BB962C8B-B14F-4D97-AF65-F5344CB8AC3E}">
        <p14:creationId xmlns:p14="http://schemas.microsoft.com/office/powerpoint/2010/main" val="11707206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Ps-data off today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smtClean="0"/>
              <a:t>Today most of the smart phones have a feature to switch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off data traffic either when roaming or in home network</a:t>
            </a:r>
          </a:p>
          <a:p>
            <a:pPr lvl="1"/>
            <a:r>
              <a:rPr lang="en-US" dirty="0" smtClean="0"/>
              <a:t>The behavior is different pending on handset brand, specifically when it comes to new features like </a:t>
            </a:r>
            <a:r>
              <a:rPr lang="en-US" dirty="0" err="1" smtClean="0"/>
              <a:t>VoLTE</a:t>
            </a:r>
            <a:r>
              <a:rPr lang="en-US" dirty="0" smtClean="0"/>
              <a:t>. </a:t>
            </a:r>
          </a:p>
          <a:p>
            <a:pPr lvl="1"/>
            <a:r>
              <a:rPr lang="en-US" dirty="0" smtClean="0"/>
              <a:t>Intention with switching off data is to guarantee no data will be charged either when roaming or when in home network.</a:t>
            </a:r>
          </a:p>
          <a:p>
            <a:pPr lvl="1"/>
            <a:r>
              <a:rPr lang="en-US" dirty="0" smtClean="0"/>
              <a:t>Phone can still consume data over Wi-Fi network. </a:t>
            </a:r>
          </a:p>
          <a:p>
            <a:pPr lvl="1"/>
            <a:r>
              <a:rPr lang="en-US" dirty="0" smtClean="0"/>
              <a:t>Phone calls and SMS are allowed even if data is switched off. Service </a:t>
            </a:r>
            <a:r>
              <a:rPr lang="en-US" dirty="0" err="1" smtClean="0"/>
              <a:t>sms</a:t>
            </a:r>
            <a:r>
              <a:rPr lang="en-US" dirty="0" smtClean="0"/>
              <a:t> is sent about charging for these services when entering a new country.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8240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3GPP-Ps-data off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smtClean="0"/>
              <a:t>In SP-150823 </a:t>
            </a:r>
            <a:r>
              <a:rPr lang="en-US" dirty="0"/>
              <a:t>SA1 has approved a WID that aims to specify the </a:t>
            </a:r>
            <a:r>
              <a:rPr lang="en-US" dirty="0" smtClean="0"/>
              <a:t>behavior for a function called 3GPP </a:t>
            </a:r>
            <a:r>
              <a:rPr lang="en-US" dirty="0" err="1" smtClean="0"/>
              <a:t>ps</a:t>
            </a:r>
            <a:r>
              <a:rPr lang="en-US" dirty="0" smtClean="0"/>
              <a:t> data off. </a:t>
            </a:r>
          </a:p>
          <a:p>
            <a:r>
              <a:rPr lang="en-US" dirty="0" smtClean="0"/>
              <a:t>Intention is to: </a:t>
            </a:r>
          </a:p>
          <a:p>
            <a:pPr lvl="1"/>
            <a:r>
              <a:rPr lang="en-US" dirty="0" smtClean="0"/>
              <a:t>Ensure no data is sent to phone when the 3GPP-ps-data off is enabled.</a:t>
            </a:r>
          </a:p>
          <a:p>
            <a:pPr lvl="1"/>
            <a:r>
              <a:rPr lang="en-US" dirty="0" smtClean="0"/>
              <a:t>Allow </a:t>
            </a:r>
            <a:r>
              <a:rPr lang="en-US" dirty="0" err="1" smtClean="0"/>
              <a:t>VoLTE</a:t>
            </a:r>
            <a:r>
              <a:rPr lang="en-US" dirty="0" smtClean="0"/>
              <a:t> and its control services to work properly. </a:t>
            </a:r>
          </a:p>
          <a:p>
            <a:pPr lvl="1"/>
            <a:r>
              <a:rPr lang="en-US" dirty="0"/>
              <a:t>G</a:t>
            </a:r>
            <a:r>
              <a:rPr lang="en-US" dirty="0" smtClean="0"/>
              <a:t>et same behavior across all brands when using this new function. </a:t>
            </a:r>
          </a:p>
          <a:p>
            <a:pPr lvl="1"/>
            <a:r>
              <a:rPr lang="en-US" dirty="0" smtClean="0"/>
              <a:t>Potentially add the possibility to enable RCS features when 3GPP-ps-data-off is enabled.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0483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594785" y="627685"/>
            <a:ext cx="10972800" cy="576065"/>
          </a:xfrm>
        </p:spPr>
        <p:txBody>
          <a:bodyPr/>
          <a:lstStyle/>
          <a:p>
            <a:r>
              <a:rPr lang="en-GB" dirty="0" smtClean="0"/>
              <a:t>Problem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Today data off is defined in the phone and the network is not aware when the phone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has switched data off. This means data that is sent to phone will be charged even if data is set to off. </a:t>
            </a:r>
          </a:p>
          <a:p>
            <a:r>
              <a:rPr lang="en-US" dirty="0" smtClean="0"/>
              <a:t>With the deployment of </a:t>
            </a:r>
            <a:r>
              <a:rPr lang="en-US" dirty="0" err="1" smtClean="0"/>
              <a:t>VoLTE</a:t>
            </a:r>
            <a:r>
              <a:rPr lang="en-US" dirty="0" smtClean="0"/>
              <a:t> it needs to be specified what data off means, </a:t>
            </a:r>
            <a:r>
              <a:rPr lang="en-US" dirty="0" err="1" smtClean="0"/>
              <a:t>eg</a:t>
            </a:r>
            <a:r>
              <a:rPr lang="en-US" dirty="0" smtClean="0"/>
              <a:t> phone calls and supplementary services should still be possible to perform. </a:t>
            </a:r>
          </a:p>
          <a:p>
            <a:r>
              <a:rPr lang="en-US" dirty="0" smtClean="0"/>
              <a:t>There are also other operator services like RCS that is desired to allow as a continuation for SMS.</a:t>
            </a:r>
          </a:p>
          <a:p>
            <a:r>
              <a:rPr lang="en-US" dirty="0" smtClean="0"/>
              <a:t>There are today different methods of integrating RCS in operator services and also different ways of how RCS is charged </a:t>
            </a:r>
          </a:p>
          <a:p>
            <a:r>
              <a:rPr lang="en-US" dirty="0" smtClean="0"/>
              <a:t>RCS services can be offered in a phone by native applications, or third party applications or third party applications using terminal </a:t>
            </a:r>
            <a:r>
              <a:rPr lang="en-US" dirty="0" err="1" smtClean="0"/>
              <a:t>api</a:t>
            </a:r>
            <a:r>
              <a:rPr lang="en-US" dirty="0" smtClean="0"/>
              <a:t>. </a:t>
            </a:r>
          </a:p>
          <a:p>
            <a:r>
              <a:rPr lang="en-US" dirty="0" smtClean="0"/>
              <a:t>RCS can use IMS </a:t>
            </a:r>
            <a:r>
              <a:rPr lang="en-US" dirty="0" err="1" smtClean="0"/>
              <a:t>apn</a:t>
            </a:r>
            <a:r>
              <a:rPr lang="en-US" dirty="0" smtClean="0"/>
              <a:t> as well as internet </a:t>
            </a:r>
            <a:r>
              <a:rPr lang="en-US" dirty="0" err="1" smtClean="0"/>
              <a:t>apn</a:t>
            </a:r>
            <a:r>
              <a:rPr lang="en-US" dirty="0" smtClean="0"/>
              <a:t> pending on operator policy. RCS can also use Wi-Fi as access. </a:t>
            </a:r>
          </a:p>
          <a:p>
            <a:endParaRPr lang="en-US" sz="1867" dirty="0" smtClean="0"/>
          </a:p>
          <a:p>
            <a:pPr>
              <a:buNone/>
            </a:pPr>
            <a:endParaRPr lang="sv-SE" sz="1867" dirty="0"/>
          </a:p>
        </p:txBody>
      </p:sp>
    </p:spTree>
    <p:extLst>
      <p:ext uri="{BB962C8B-B14F-4D97-AF65-F5344CB8AC3E}">
        <p14:creationId xmlns:p14="http://schemas.microsoft.com/office/powerpoint/2010/main" val="17442178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Comments on “ensure no data is sent to phone”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>
              <a:buNone/>
            </a:pPr>
            <a:r>
              <a:rPr lang="en-US" sz="1867" dirty="0" smtClean="0"/>
              <a:t>Ensuring no data is sent to phone when data is set to off is essential to specify and implement as soon as possible. </a:t>
            </a:r>
          </a:p>
          <a:p>
            <a:pPr>
              <a:buNone/>
            </a:pPr>
            <a:r>
              <a:rPr lang="en-US" sz="1867" dirty="0" smtClean="0"/>
              <a:t>It is foreseen to be a indication sent from phone to network indicating data is turned off in phone. </a:t>
            </a:r>
          </a:p>
          <a:p>
            <a:pPr>
              <a:buNone/>
            </a:pPr>
            <a:r>
              <a:rPr lang="en-US" sz="1867" dirty="0" smtClean="0"/>
              <a:t>A extension to this would be to also allow this to be done during a specific period of time as a power save function and a way to minimize network signaling e.g. allow phone to indicate deep sleep during which there is no need for the operator to send </a:t>
            </a:r>
            <a:r>
              <a:rPr lang="en-US" sz="1867" dirty="0" err="1" smtClean="0"/>
              <a:t>facebook</a:t>
            </a:r>
            <a:r>
              <a:rPr lang="en-US" sz="1867" dirty="0" smtClean="0"/>
              <a:t> updates </a:t>
            </a:r>
            <a:r>
              <a:rPr lang="en-US" sz="1867" dirty="0" err="1" smtClean="0"/>
              <a:t>etc</a:t>
            </a:r>
            <a:r>
              <a:rPr lang="en-US" sz="1867" dirty="0" smtClean="0"/>
              <a:t> for a period of time for instance 30min. Note </a:t>
            </a:r>
            <a:r>
              <a:rPr lang="en-US" sz="1867" dirty="0" err="1" smtClean="0"/>
              <a:t>VoLTE</a:t>
            </a:r>
            <a:r>
              <a:rPr lang="en-US" sz="1867" dirty="0" smtClean="0"/>
              <a:t>/IMS traffic is still allowed. </a:t>
            </a:r>
          </a:p>
        </p:txBody>
      </p:sp>
    </p:spTree>
    <p:extLst>
      <p:ext uri="{BB962C8B-B14F-4D97-AF65-F5344CB8AC3E}">
        <p14:creationId xmlns:p14="http://schemas.microsoft.com/office/powerpoint/2010/main" val="16645196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Comments on “Enable RCS services”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867" dirty="0"/>
              <a:t>Given </a:t>
            </a:r>
            <a:r>
              <a:rPr lang="en-US" sz="1867" dirty="0" smtClean="0"/>
              <a:t>that RCS </a:t>
            </a:r>
            <a:r>
              <a:rPr lang="en-US" sz="1867" dirty="0"/>
              <a:t>services can be routed via Wi-Fi or cellular network and </a:t>
            </a:r>
            <a:r>
              <a:rPr lang="en-US" sz="1867" dirty="0" smtClean="0"/>
              <a:t>also the </a:t>
            </a:r>
            <a:r>
              <a:rPr lang="en-US" sz="1867" dirty="0"/>
              <a:t>variety of applications that can use RCS terminal </a:t>
            </a:r>
            <a:r>
              <a:rPr lang="en-US" sz="1867" dirty="0" err="1" smtClean="0"/>
              <a:t>api</a:t>
            </a:r>
            <a:r>
              <a:rPr lang="en-US" sz="1867" dirty="0" smtClean="0"/>
              <a:t>, </a:t>
            </a:r>
            <a:r>
              <a:rPr lang="en-US" sz="1867" dirty="0"/>
              <a:t>it will be very hard to understand when </a:t>
            </a:r>
            <a:r>
              <a:rPr lang="en-US" sz="1867" dirty="0" smtClean="0"/>
              <a:t>and what services are available when enabling 3GPP-ps-data-off. </a:t>
            </a:r>
          </a:p>
          <a:p>
            <a:pPr>
              <a:buNone/>
            </a:pPr>
            <a:r>
              <a:rPr lang="en-US" sz="1867" dirty="0" smtClean="0"/>
              <a:t>Third party applications that use both “internet data” and RCS services in same application(s) will work very differently pending</a:t>
            </a:r>
            <a:r>
              <a:rPr lang="en-US" sz="1867" dirty="0" smtClean="0">
                <a:solidFill>
                  <a:srgbClr val="FF0000"/>
                </a:solidFill>
              </a:rPr>
              <a:t> </a:t>
            </a:r>
            <a:r>
              <a:rPr lang="en-US" sz="1867" dirty="0" smtClean="0"/>
              <a:t>on this flag</a:t>
            </a:r>
          </a:p>
          <a:p>
            <a:pPr>
              <a:buNone/>
            </a:pPr>
            <a:r>
              <a:rPr lang="en-US" sz="1867" dirty="0" smtClean="0"/>
              <a:t>Since charging can be made in various ways, indications in phone need to be present to allow differentiating among services.</a:t>
            </a:r>
          </a:p>
          <a:p>
            <a:pPr>
              <a:buNone/>
            </a:pPr>
            <a:endParaRPr lang="en-US" sz="1867" dirty="0"/>
          </a:p>
          <a:p>
            <a:pPr>
              <a:buFont typeface="Symbol" panose="05050102010706020507" pitchFamily="18" charset="2"/>
              <a:buChar char="Þ"/>
            </a:pPr>
            <a:r>
              <a:rPr lang="en-US" sz="1867" dirty="0" smtClean="0"/>
              <a:t>There needs to be a possibility for the phone user interface to indicate what traffic are allowed to be sent when 3GPP-data-off is enabled in the phone.</a:t>
            </a:r>
          </a:p>
          <a:p>
            <a:pPr>
              <a:buFont typeface="Symbol" panose="05050102010706020507" pitchFamily="18" charset="2"/>
              <a:buChar char="Þ"/>
            </a:pPr>
            <a:r>
              <a:rPr lang="en-US" sz="1867" dirty="0" smtClean="0"/>
              <a:t>The options to configure this should be kept to a minimum to ensure a consistent behavior across operators. </a:t>
            </a:r>
          </a:p>
        </p:txBody>
      </p:sp>
    </p:spTree>
    <p:extLst>
      <p:ext uri="{BB962C8B-B14F-4D97-AF65-F5344CB8AC3E}">
        <p14:creationId xmlns:p14="http://schemas.microsoft.com/office/powerpoint/2010/main" val="2883580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smtClean="0"/>
              <a:t>Proposal</a:t>
            </a:r>
            <a:endParaRPr lang="en-US" u="sng" dirty="0"/>
          </a:p>
          <a:p>
            <a:pPr marL="0" indent="0">
              <a:buFont typeface="Symbol"/>
              <a:buChar char="Þ"/>
            </a:pPr>
            <a:r>
              <a:rPr lang="en-US" dirty="0"/>
              <a:t>Agree on a set of RCS services that will be possible to run when 3GPP-ps-data-off is enabled to ensure consistent behavior of the interoperable service RCS across operators and countries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2773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Sony 2014 blue">
      <a:dk1>
        <a:srgbClr val="000000"/>
      </a:dk1>
      <a:lt1>
        <a:srgbClr val="646464"/>
      </a:lt1>
      <a:dk2>
        <a:srgbClr val="C8C8C8"/>
      </a:dk2>
      <a:lt2>
        <a:srgbClr val="FFFFFF"/>
      </a:lt2>
      <a:accent1>
        <a:srgbClr val="3287BD"/>
      </a:accent1>
      <a:accent2>
        <a:srgbClr val="739E4D"/>
      </a:accent2>
      <a:accent3>
        <a:srgbClr val="D68343"/>
      </a:accent3>
      <a:accent4>
        <a:srgbClr val="C33E37"/>
      </a:accent4>
      <a:accent5>
        <a:srgbClr val="7D63A0"/>
      </a:accent5>
      <a:accent6>
        <a:srgbClr val="878787"/>
      </a:accent6>
      <a:hlink>
        <a:srgbClr val="014B6B"/>
      </a:hlink>
      <a:folHlink>
        <a:srgbClr val="646464"/>
      </a:folHlink>
    </a:clrScheme>
    <a:fontScheme name="Sony Mobile Communications 2014 PowerPoint">
      <a:majorFont>
        <a:latin typeface="ITC Avant Garde Std Bk"/>
        <a:ea typeface="Arial Unicode MS"/>
        <a:cs typeface=""/>
      </a:majorFont>
      <a:minorFont>
        <a:latin typeface="HelveticaNeueLT Pro 45 Lt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invGray">
        <a:solidFill>
          <a:schemeClr val="accent1"/>
        </a:solidFill>
        <a:ln w="25400">
          <a:solidFill>
            <a:schemeClr val="accent1">
              <a:lumMod val="50000"/>
            </a:schemeClr>
          </a:solidFill>
          <a:tailEnd type="none"/>
        </a:ln>
        <a:effectLst>
          <a:outerShdw blurRad="50800" dist="50800" dir="2700000" algn="tl" rotWithShape="0">
            <a:prstClr val="black">
              <a:alpha val="40000"/>
            </a:prstClr>
          </a:outerShdw>
        </a:effectLst>
        <a:scene3d>
          <a:camera prst="perspectiveRelaxed" fov="0">
            <a:rot lat="0" lon="0" rev="0"/>
          </a:camera>
          <a:lightRig rig="threePt" dir="t"/>
        </a:scene3d>
        <a:sp3d extrusionH="177800"/>
      </a:spPr>
      <a:bodyPr rtlCol="0" anchor="ctr">
        <a:normAutofit/>
      </a:bodyPr>
      <a:lstStyle>
        <a:defPPr algn="ctr">
          <a:defRPr sz="2400" smtClean="0">
            <a:latin typeface="HelveticaNeueLT Pro 55 Roman" pitchFamily="34" charset="0"/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25400">
          <a:solidFill>
            <a:schemeClr val="tx2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Sony 2014 blu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3287BD"/>
        </a:accent1>
        <a:accent2>
          <a:srgbClr val="739E4D"/>
        </a:accent2>
        <a:accent3>
          <a:srgbClr val="D68343"/>
        </a:accent3>
        <a:accent4>
          <a:srgbClr val="C33E37"/>
        </a:accent4>
        <a:accent5>
          <a:srgbClr val="7D63A0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green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739E4D"/>
        </a:accent1>
        <a:accent2>
          <a:srgbClr val="D68343"/>
        </a:accent2>
        <a:accent3>
          <a:srgbClr val="C33E37"/>
        </a:accent3>
        <a:accent4>
          <a:srgbClr val="7D63A0"/>
        </a:accent4>
        <a:accent5>
          <a:srgbClr val="3287BD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orang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D68343"/>
        </a:accent1>
        <a:accent2>
          <a:srgbClr val="C33E37"/>
        </a:accent2>
        <a:accent3>
          <a:srgbClr val="7D63A0"/>
        </a:accent3>
        <a:accent4>
          <a:srgbClr val="3287BD"/>
        </a:accent4>
        <a:accent5>
          <a:srgbClr val="739E4D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red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C33E37"/>
        </a:accent1>
        <a:accent2>
          <a:srgbClr val="7D63A0"/>
        </a:accent2>
        <a:accent3>
          <a:srgbClr val="3287BD"/>
        </a:accent3>
        <a:accent4>
          <a:srgbClr val="739E4D"/>
        </a:accent4>
        <a:accent5>
          <a:srgbClr val="D68343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purpl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7D63A0"/>
        </a:accent1>
        <a:accent2>
          <a:srgbClr val="3287BD"/>
        </a:accent2>
        <a:accent3>
          <a:srgbClr val="739E4D"/>
        </a:accent3>
        <a:accent4>
          <a:srgbClr val="D68343"/>
        </a:accent4>
        <a:accent5>
          <a:srgbClr val="C33E37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</a:extraClrSchemeLst>
  <a:extLst>
    <a:ext uri="{05A4C25C-085E-4340-85A3-A5531E510DB2}">
      <thm15:themeFamily xmlns:thm15="http://schemas.microsoft.com/office/thememl/2012/main" name="Sony_2014.3.16-9 - Copy" id="{B676A8F2-F3BF-434D-9A27-5D56A866542E}" vid="{8FB125D9-A16B-4F39-87FC-EE9A98C14CFE}"/>
    </a:ext>
  </a:extLst>
</a:theme>
</file>

<file path=ppt/theme/theme2.xml><?xml version="1.0" encoding="utf-8"?>
<a:theme xmlns:a="http://schemas.openxmlformats.org/drawingml/2006/main" name="1_blank">
  <a:themeElements>
    <a:clrScheme name="Sony 2014 blue">
      <a:dk1>
        <a:srgbClr val="000000"/>
      </a:dk1>
      <a:lt1>
        <a:srgbClr val="646464"/>
      </a:lt1>
      <a:dk2>
        <a:srgbClr val="C8C8C8"/>
      </a:dk2>
      <a:lt2>
        <a:srgbClr val="FFFFFF"/>
      </a:lt2>
      <a:accent1>
        <a:srgbClr val="3287BD"/>
      </a:accent1>
      <a:accent2>
        <a:srgbClr val="739E4D"/>
      </a:accent2>
      <a:accent3>
        <a:srgbClr val="D68343"/>
      </a:accent3>
      <a:accent4>
        <a:srgbClr val="C33E37"/>
      </a:accent4>
      <a:accent5>
        <a:srgbClr val="7D63A0"/>
      </a:accent5>
      <a:accent6>
        <a:srgbClr val="878787"/>
      </a:accent6>
      <a:hlink>
        <a:srgbClr val="014B6B"/>
      </a:hlink>
      <a:folHlink>
        <a:srgbClr val="646464"/>
      </a:folHlink>
    </a:clrScheme>
    <a:fontScheme name="Sony Mobile Communications 2014 PowerPoint">
      <a:majorFont>
        <a:latin typeface="ITC Avant Garde Std Bk"/>
        <a:ea typeface="Arial Unicode MS"/>
        <a:cs typeface=""/>
      </a:majorFont>
      <a:minorFont>
        <a:latin typeface="HelveticaNeueLT Pro 45 Lt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invGray">
        <a:solidFill>
          <a:schemeClr val="accent1"/>
        </a:solidFill>
        <a:ln w="25400">
          <a:solidFill>
            <a:schemeClr val="accent1">
              <a:lumMod val="50000"/>
            </a:schemeClr>
          </a:solidFill>
          <a:tailEnd type="none"/>
        </a:ln>
        <a:effectLst>
          <a:outerShdw blurRad="50800" dist="50800" dir="2700000" algn="tl" rotWithShape="0">
            <a:prstClr val="black">
              <a:alpha val="40000"/>
            </a:prstClr>
          </a:outerShdw>
        </a:effectLst>
        <a:scene3d>
          <a:camera prst="perspectiveRelaxed" fov="0">
            <a:rot lat="0" lon="0" rev="0"/>
          </a:camera>
          <a:lightRig rig="threePt" dir="t"/>
        </a:scene3d>
        <a:sp3d extrusionH="177800"/>
      </a:spPr>
      <a:bodyPr rtlCol="0" anchor="ctr">
        <a:normAutofit/>
      </a:bodyPr>
      <a:lstStyle>
        <a:defPPr algn="ctr">
          <a:defRPr sz="2400" smtClean="0">
            <a:latin typeface="HelveticaNeueLT Pro 55 Roman" pitchFamily="34" charset="0"/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25400">
          <a:solidFill>
            <a:schemeClr val="tx2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Sony 2014 blu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3287BD"/>
        </a:accent1>
        <a:accent2>
          <a:srgbClr val="739E4D"/>
        </a:accent2>
        <a:accent3>
          <a:srgbClr val="D68343"/>
        </a:accent3>
        <a:accent4>
          <a:srgbClr val="C33E37"/>
        </a:accent4>
        <a:accent5>
          <a:srgbClr val="7D63A0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green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739E4D"/>
        </a:accent1>
        <a:accent2>
          <a:srgbClr val="D68343"/>
        </a:accent2>
        <a:accent3>
          <a:srgbClr val="C33E37"/>
        </a:accent3>
        <a:accent4>
          <a:srgbClr val="7D63A0"/>
        </a:accent4>
        <a:accent5>
          <a:srgbClr val="3287BD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orang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D68343"/>
        </a:accent1>
        <a:accent2>
          <a:srgbClr val="C33E37"/>
        </a:accent2>
        <a:accent3>
          <a:srgbClr val="7D63A0"/>
        </a:accent3>
        <a:accent4>
          <a:srgbClr val="3287BD"/>
        </a:accent4>
        <a:accent5>
          <a:srgbClr val="739E4D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red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C33E37"/>
        </a:accent1>
        <a:accent2>
          <a:srgbClr val="7D63A0"/>
        </a:accent2>
        <a:accent3>
          <a:srgbClr val="3287BD"/>
        </a:accent3>
        <a:accent4>
          <a:srgbClr val="739E4D"/>
        </a:accent4>
        <a:accent5>
          <a:srgbClr val="D68343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purpl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7D63A0"/>
        </a:accent1>
        <a:accent2>
          <a:srgbClr val="3287BD"/>
        </a:accent2>
        <a:accent3>
          <a:srgbClr val="739E4D"/>
        </a:accent3>
        <a:accent4>
          <a:srgbClr val="D68343"/>
        </a:accent4>
        <a:accent5>
          <a:srgbClr val="C33E37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</a:extraClrSchemeLst>
  <a:extLst>
    <a:ext uri="{05A4C25C-085E-4340-85A3-A5531E510DB2}">
      <thm15:themeFamily xmlns:thm15="http://schemas.microsoft.com/office/thememl/2012/main" name="Sony_2014.3.16-9 - Copy" id="{B676A8F2-F3BF-434D-9A27-5D56A866542E}" vid="{8FB125D9-A16B-4F39-87FC-EE9A98C14CFE}"/>
    </a:ext>
  </a:extLst>
</a:theme>
</file>

<file path=ppt/theme/theme3.xml><?xml version="1.0" encoding="utf-8"?>
<a:theme xmlns:a="http://schemas.openxmlformats.org/drawingml/2006/main" name="2_blank">
  <a:themeElements>
    <a:clrScheme name="Sony 2014 blue">
      <a:dk1>
        <a:srgbClr val="000000"/>
      </a:dk1>
      <a:lt1>
        <a:srgbClr val="646464"/>
      </a:lt1>
      <a:dk2>
        <a:srgbClr val="C8C8C8"/>
      </a:dk2>
      <a:lt2>
        <a:srgbClr val="FFFFFF"/>
      </a:lt2>
      <a:accent1>
        <a:srgbClr val="3287BD"/>
      </a:accent1>
      <a:accent2>
        <a:srgbClr val="739E4D"/>
      </a:accent2>
      <a:accent3>
        <a:srgbClr val="D68343"/>
      </a:accent3>
      <a:accent4>
        <a:srgbClr val="C33E37"/>
      </a:accent4>
      <a:accent5>
        <a:srgbClr val="7D63A0"/>
      </a:accent5>
      <a:accent6>
        <a:srgbClr val="878787"/>
      </a:accent6>
      <a:hlink>
        <a:srgbClr val="014B6B"/>
      </a:hlink>
      <a:folHlink>
        <a:srgbClr val="646464"/>
      </a:folHlink>
    </a:clrScheme>
    <a:fontScheme name="Sony Mobile Communications 2014 PowerPoint">
      <a:majorFont>
        <a:latin typeface="ITC Avant Garde Std Bk"/>
        <a:ea typeface="Arial Unicode MS"/>
        <a:cs typeface=""/>
      </a:majorFont>
      <a:minorFont>
        <a:latin typeface="HelveticaNeueLT Pro 45 Lt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invGray">
        <a:solidFill>
          <a:schemeClr val="accent1"/>
        </a:solidFill>
        <a:ln w="25400">
          <a:solidFill>
            <a:schemeClr val="accent1">
              <a:lumMod val="50000"/>
            </a:schemeClr>
          </a:solidFill>
          <a:tailEnd type="none"/>
        </a:ln>
        <a:effectLst>
          <a:outerShdw blurRad="50800" dist="50800" dir="2700000" algn="tl" rotWithShape="0">
            <a:prstClr val="black">
              <a:alpha val="40000"/>
            </a:prstClr>
          </a:outerShdw>
        </a:effectLst>
        <a:scene3d>
          <a:camera prst="perspectiveRelaxed" fov="0">
            <a:rot lat="0" lon="0" rev="0"/>
          </a:camera>
          <a:lightRig rig="threePt" dir="t"/>
        </a:scene3d>
        <a:sp3d extrusionH="177800"/>
      </a:spPr>
      <a:bodyPr rtlCol="0" anchor="ctr">
        <a:normAutofit/>
      </a:bodyPr>
      <a:lstStyle>
        <a:defPPr algn="ctr">
          <a:defRPr sz="2400" smtClean="0">
            <a:latin typeface="HelveticaNeueLT Pro 55 Roman" pitchFamily="34" charset="0"/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25400">
          <a:solidFill>
            <a:schemeClr val="tx2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Sony 2014 blu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3287BD"/>
        </a:accent1>
        <a:accent2>
          <a:srgbClr val="739E4D"/>
        </a:accent2>
        <a:accent3>
          <a:srgbClr val="D68343"/>
        </a:accent3>
        <a:accent4>
          <a:srgbClr val="C33E37"/>
        </a:accent4>
        <a:accent5>
          <a:srgbClr val="7D63A0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green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739E4D"/>
        </a:accent1>
        <a:accent2>
          <a:srgbClr val="D68343"/>
        </a:accent2>
        <a:accent3>
          <a:srgbClr val="C33E37"/>
        </a:accent3>
        <a:accent4>
          <a:srgbClr val="7D63A0"/>
        </a:accent4>
        <a:accent5>
          <a:srgbClr val="3287BD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orang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D68343"/>
        </a:accent1>
        <a:accent2>
          <a:srgbClr val="C33E37"/>
        </a:accent2>
        <a:accent3>
          <a:srgbClr val="7D63A0"/>
        </a:accent3>
        <a:accent4>
          <a:srgbClr val="3287BD"/>
        </a:accent4>
        <a:accent5>
          <a:srgbClr val="739E4D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red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C33E37"/>
        </a:accent1>
        <a:accent2>
          <a:srgbClr val="7D63A0"/>
        </a:accent2>
        <a:accent3>
          <a:srgbClr val="3287BD"/>
        </a:accent3>
        <a:accent4>
          <a:srgbClr val="739E4D"/>
        </a:accent4>
        <a:accent5>
          <a:srgbClr val="D68343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purpl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7D63A0"/>
        </a:accent1>
        <a:accent2>
          <a:srgbClr val="3287BD"/>
        </a:accent2>
        <a:accent3>
          <a:srgbClr val="739E4D"/>
        </a:accent3>
        <a:accent4>
          <a:srgbClr val="D68343"/>
        </a:accent4>
        <a:accent5>
          <a:srgbClr val="C33E37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</a:extraClrSchemeLst>
  <a:extLst>
    <a:ext uri="{05A4C25C-085E-4340-85A3-A5531E510DB2}">
      <thm15:themeFamily xmlns:thm15="http://schemas.microsoft.com/office/thememl/2012/main" name="Sony_2014.3.16-9 - Copy" id="{B676A8F2-F3BF-434D-9A27-5D56A866542E}" vid="{8FB125D9-A16B-4F39-87FC-EE9A98C14CFE}"/>
    </a:ext>
  </a:extLst>
</a:theme>
</file>

<file path=ppt/theme/theme4.xml><?xml version="1.0" encoding="utf-8"?>
<a:theme xmlns:a="http://schemas.openxmlformats.org/drawingml/2006/main" name="3_blank">
  <a:themeElements>
    <a:clrScheme name="Sony 2014 blue">
      <a:dk1>
        <a:srgbClr val="000000"/>
      </a:dk1>
      <a:lt1>
        <a:srgbClr val="646464"/>
      </a:lt1>
      <a:dk2>
        <a:srgbClr val="C8C8C8"/>
      </a:dk2>
      <a:lt2>
        <a:srgbClr val="FFFFFF"/>
      </a:lt2>
      <a:accent1>
        <a:srgbClr val="3287BD"/>
      </a:accent1>
      <a:accent2>
        <a:srgbClr val="739E4D"/>
      </a:accent2>
      <a:accent3>
        <a:srgbClr val="D68343"/>
      </a:accent3>
      <a:accent4>
        <a:srgbClr val="C33E37"/>
      </a:accent4>
      <a:accent5>
        <a:srgbClr val="7D63A0"/>
      </a:accent5>
      <a:accent6>
        <a:srgbClr val="878787"/>
      </a:accent6>
      <a:hlink>
        <a:srgbClr val="014B6B"/>
      </a:hlink>
      <a:folHlink>
        <a:srgbClr val="646464"/>
      </a:folHlink>
    </a:clrScheme>
    <a:fontScheme name="Sony Mobile Communications 2014 PowerPoint">
      <a:majorFont>
        <a:latin typeface="ITC Avant Garde Std Bk"/>
        <a:ea typeface="Arial Unicode MS"/>
        <a:cs typeface=""/>
      </a:majorFont>
      <a:minorFont>
        <a:latin typeface="HelveticaNeueLT Pro 45 Lt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invGray">
        <a:solidFill>
          <a:schemeClr val="accent1"/>
        </a:solidFill>
        <a:ln w="25400">
          <a:solidFill>
            <a:schemeClr val="accent1">
              <a:lumMod val="50000"/>
            </a:schemeClr>
          </a:solidFill>
          <a:tailEnd type="none"/>
        </a:ln>
        <a:effectLst>
          <a:outerShdw blurRad="50800" dist="50800" dir="2700000" algn="tl" rotWithShape="0">
            <a:prstClr val="black">
              <a:alpha val="40000"/>
            </a:prstClr>
          </a:outerShdw>
        </a:effectLst>
        <a:scene3d>
          <a:camera prst="perspectiveRelaxed" fov="0">
            <a:rot lat="0" lon="0" rev="0"/>
          </a:camera>
          <a:lightRig rig="threePt" dir="t"/>
        </a:scene3d>
        <a:sp3d extrusionH="177800"/>
      </a:spPr>
      <a:bodyPr rtlCol="0" anchor="ctr">
        <a:normAutofit/>
      </a:bodyPr>
      <a:lstStyle>
        <a:defPPr algn="ctr">
          <a:defRPr sz="2400" smtClean="0">
            <a:latin typeface="HelveticaNeueLT Pro 55 Roman" pitchFamily="34" charset="0"/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25400">
          <a:solidFill>
            <a:schemeClr val="tx2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Sony 2014 blu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3287BD"/>
        </a:accent1>
        <a:accent2>
          <a:srgbClr val="739E4D"/>
        </a:accent2>
        <a:accent3>
          <a:srgbClr val="D68343"/>
        </a:accent3>
        <a:accent4>
          <a:srgbClr val="C33E37"/>
        </a:accent4>
        <a:accent5>
          <a:srgbClr val="7D63A0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green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739E4D"/>
        </a:accent1>
        <a:accent2>
          <a:srgbClr val="D68343"/>
        </a:accent2>
        <a:accent3>
          <a:srgbClr val="C33E37"/>
        </a:accent3>
        <a:accent4>
          <a:srgbClr val="7D63A0"/>
        </a:accent4>
        <a:accent5>
          <a:srgbClr val="3287BD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orang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D68343"/>
        </a:accent1>
        <a:accent2>
          <a:srgbClr val="C33E37"/>
        </a:accent2>
        <a:accent3>
          <a:srgbClr val="7D63A0"/>
        </a:accent3>
        <a:accent4>
          <a:srgbClr val="3287BD"/>
        </a:accent4>
        <a:accent5>
          <a:srgbClr val="739E4D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red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C33E37"/>
        </a:accent1>
        <a:accent2>
          <a:srgbClr val="7D63A0"/>
        </a:accent2>
        <a:accent3>
          <a:srgbClr val="3287BD"/>
        </a:accent3>
        <a:accent4>
          <a:srgbClr val="739E4D"/>
        </a:accent4>
        <a:accent5>
          <a:srgbClr val="D68343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purpl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7D63A0"/>
        </a:accent1>
        <a:accent2>
          <a:srgbClr val="3287BD"/>
        </a:accent2>
        <a:accent3>
          <a:srgbClr val="739E4D"/>
        </a:accent3>
        <a:accent4>
          <a:srgbClr val="D68343"/>
        </a:accent4>
        <a:accent5>
          <a:srgbClr val="C33E37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</a:extraClrSchemeLst>
  <a:extLst>
    <a:ext uri="{05A4C25C-085E-4340-85A3-A5531E510DB2}">
      <thm15:themeFamily xmlns:thm15="http://schemas.microsoft.com/office/thememl/2012/main" name="Sony_2014.3.16-9 - Copy" id="{B676A8F2-F3BF-434D-9A27-5D56A866542E}" vid="{8FB125D9-A16B-4F39-87FC-EE9A98C14CFE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5423</TotalTime>
  <Words>707</Words>
  <Application>Microsoft Office PowerPoint</Application>
  <PresentationFormat>Widescreen</PresentationFormat>
  <Paragraphs>42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 Unicode MS</vt:lpstr>
      <vt:lpstr>メイリオ</vt:lpstr>
      <vt:lpstr>Arial</vt:lpstr>
      <vt:lpstr>Calibri</vt:lpstr>
      <vt:lpstr>HelveticaNeueLT Pro 45 Lt</vt:lpstr>
      <vt:lpstr>HelveticaNeueLT Pro 55 Roman</vt:lpstr>
      <vt:lpstr>ITC Avant Garde Std Bk</vt:lpstr>
      <vt:lpstr>Symbol</vt:lpstr>
      <vt:lpstr>blank</vt:lpstr>
      <vt:lpstr>1_blank</vt:lpstr>
      <vt:lpstr>2_blank</vt:lpstr>
      <vt:lpstr>3_blank</vt:lpstr>
      <vt:lpstr> 3GPP PS-data off  </vt:lpstr>
      <vt:lpstr>Introduction</vt:lpstr>
      <vt:lpstr>Ps-data off today</vt:lpstr>
      <vt:lpstr>3GPP-Ps-data off </vt:lpstr>
      <vt:lpstr>Problem statement</vt:lpstr>
      <vt:lpstr>Comments on “ensure no data is sent to phone”</vt:lpstr>
      <vt:lpstr>Comments on “Enable RCS services”</vt:lpstr>
      <vt:lpstr>Conclusions</vt:lpstr>
    </vt:vector>
  </TitlesOfParts>
  <Company>Sony Mobile Communications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SA1 SMARTER overview</dc:title>
  <dc:creator>Koulakiotis, Dimitris (EXT)</dc:creator>
  <dc:description>Rev PA1</dc:description>
  <cp:lastModifiedBy>Lönnblad, Daniel</cp:lastModifiedBy>
  <cp:revision>84</cp:revision>
  <dcterms:created xsi:type="dcterms:W3CDTF">2015-12-11T11:48:13Z</dcterms:created>
  <dcterms:modified xsi:type="dcterms:W3CDTF">2016-01-22T20:02:26Z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">
    <vt:lpwstr>1</vt:lpwstr>
  </property>
  <property fmtid="{D5CDD505-2E9C-101B-9397-08002B2CF9AE}" pid="3" name="SecurityClass">
    <vt:lpwstr>Confidential</vt:lpwstr>
  </property>
  <property fmtid="{D5CDD505-2E9C-101B-9397-08002B2CF9AE}" pid="4" name="Prepared">
    <vt:lpwstr/>
  </property>
  <property fmtid="{D5CDD505-2E9C-101B-9397-08002B2CF9AE}" pid="5" name="Checked">
    <vt:lpwstr/>
  </property>
  <property fmtid="{D5CDD505-2E9C-101B-9397-08002B2CF9AE}" pid="6" name="Date">
    <vt:lpwstr>2016-01-21</vt:lpwstr>
  </property>
  <property fmtid="{D5CDD505-2E9C-101B-9397-08002B2CF9AE}" pid="7" name="Revision">
    <vt:lpwstr>PA1</vt:lpwstr>
  </property>
  <property fmtid="{D5CDD505-2E9C-101B-9397-08002B2CF9AE}" pid="8" name="Title">
    <vt:lpwstr/>
  </property>
  <property fmtid="{D5CDD505-2E9C-101B-9397-08002B2CF9AE}" pid="9" name="DocName">
    <vt:lpwstr/>
  </property>
  <property fmtid="{D5CDD505-2E9C-101B-9397-08002B2CF9AE}" pid="10" name="DocNo">
    <vt:lpwstr/>
  </property>
  <property fmtid="{D5CDD505-2E9C-101B-9397-08002B2CF9AE}" pid="11" name="ApprovedBy">
    <vt:lpwstr/>
  </property>
  <property fmtid="{D5CDD505-2E9C-101B-9397-08002B2CF9AE}" pid="12" name="Reference">
    <vt:lpwstr/>
  </property>
  <property fmtid="{D5CDD505-2E9C-101B-9397-08002B2CF9AE}" pid="13" name="Keyword">
    <vt:lpwstr/>
  </property>
  <property fmtid="{D5CDD505-2E9C-101B-9397-08002B2CF9AE}" pid="14" name="LeftFooterField">
    <vt:lpwstr>DocNo</vt:lpwstr>
  </property>
  <property fmtid="{D5CDD505-2E9C-101B-9397-08002B2CF9AE}" pid="15" name="RightFooterField">
    <vt:lpwstr>Title</vt:lpwstr>
  </property>
  <property fmtid="{D5CDD505-2E9C-101B-9397-08002B2CF9AE}" pid="16" name="MiddleFooterField">
    <vt:lpwstr>Date</vt:lpwstr>
  </property>
  <property fmtid="{D5CDD505-2E9C-101B-9397-08002B2CF9AE}" pid="17" name="SecClassViewType">
    <vt:lpwstr>False</vt:lpwstr>
  </property>
  <property fmtid="{D5CDD505-2E9C-101B-9397-08002B2CF9AE}" pid="18" name="FooterType">
    <vt:lpwstr>CVL</vt:lpwstr>
  </property>
  <property fmtid="{D5CDD505-2E9C-101B-9397-08002B2CF9AE}" pid="19" name="DocumentType">
    <vt:lpwstr> </vt:lpwstr>
  </property>
  <property fmtid="{D5CDD505-2E9C-101B-9397-08002B2CF9AE}" pid="20" name="TemplateName">
    <vt:lpwstr> </vt:lpwstr>
  </property>
  <property fmtid="{D5CDD505-2E9C-101B-9397-08002B2CF9AE}" pid="21" name="TemplateVersion">
    <vt:lpwstr> </vt:lpwstr>
  </property>
  <property fmtid="{D5CDD505-2E9C-101B-9397-08002B2CF9AE}" pid="22" name="TotalNumb">
    <vt:lpwstr>False</vt:lpwstr>
  </property>
</Properties>
</file>