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152" y="-1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MCData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Data Services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</a:p>
          <a:p>
            <a:r>
              <a:rPr lang="en-US" dirty="0" err="1" smtClean="0"/>
              <a:t>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</a:t>
            </a:r>
            <a:r>
              <a:rPr lang="en-GB" b="1" dirty="0" smtClean="0"/>
              <a:t>154598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SP#71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-154598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agreed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2%</a:t>
            </a:r>
          </a:p>
          <a:p>
            <a:pPr>
              <a:defRPr/>
            </a:pPr>
            <a:r>
              <a:rPr lang="en-GB" dirty="0" smtClean="0"/>
              <a:t>Draft TS 22.xxx Completion: </a:t>
            </a:r>
            <a:r>
              <a:rPr lang="en-GB" dirty="0"/>
              <a:t>2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-154598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MSData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8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15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-154598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SA1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#73 (02/2016)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 smtClean="0"/>
              <a:t>-</a:t>
            </a:r>
            <a:r>
              <a:rPr lang="en-GB" b="1" dirty="0"/>
              <a:t>154598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err="1" smtClean="0"/>
              <a:t>MCVideo</a:t>
            </a:r>
            <a:r>
              <a:rPr lang="en-GB" dirty="0" smtClean="0"/>
              <a:t> new services</a:t>
            </a:r>
          </a:p>
          <a:p>
            <a:pPr>
              <a:defRPr/>
            </a:pPr>
            <a:r>
              <a:rPr lang="en-GB" dirty="0" smtClean="0"/>
              <a:t>Planning for subsequent meetings: 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-154598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-154598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2%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</a:t>
            </a:r>
            <a:r>
              <a:rPr lang="en-GB" b="1" dirty="0"/>
              <a:t>-154598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MCData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298040"/>
              </p:ext>
            </p:extLst>
          </p:nvPr>
        </p:nvGraphicFramePr>
        <p:xfrm>
          <a:off x="683568" y="2996952"/>
          <a:ext cx="7772400" cy="2455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</a:t>
                      </a: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-154575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MoI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France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Skeleton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</a:t>
            </a:r>
            <a:r>
              <a:rPr lang="en-GB" b="1"/>
              <a:t>-154598</a:t>
            </a:r>
            <a:endParaRPr lang="en-GB" b="1" dirty="0" smtClean="0"/>
          </a:p>
        </p:txBody>
      </p:sp>
    </p:spTree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</TotalTime>
  <Words>352</Words>
  <Application>Microsoft Macintosh PowerPoint</Application>
  <PresentationFormat>Présentation à l'écran (4:3)</PresentationFormat>
  <Paragraphs>78</Paragraphs>
  <Slides>9</Slides>
  <Notes>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Blank Presentation</vt:lpstr>
      <vt:lpstr>MCData Status Update Mission Critical Data Services over LTE</vt:lpstr>
      <vt:lpstr>MCData Status</vt:lpstr>
      <vt:lpstr>MCData Progress</vt:lpstr>
      <vt:lpstr>MSData Meeting Time</vt:lpstr>
      <vt:lpstr>MCData Completion Date</vt:lpstr>
      <vt:lpstr>MCData Planning/Progress</vt:lpstr>
      <vt:lpstr>Work plan between meetings</vt:lpstr>
      <vt:lpstr>MCData Progress Estimate</vt:lpstr>
      <vt:lpstr>MCData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Emmanuelle Villebrun</cp:lastModifiedBy>
  <cp:revision>304</cp:revision>
  <cp:lastPrinted>2000-01-14T10:02:55Z</cp:lastPrinted>
  <dcterms:created xsi:type="dcterms:W3CDTF">1999-11-22T09:19:47Z</dcterms:created>
  <dcterms:modified xsi:type="dcterms:W3CDTF">2015-11-20T21:36:25Z</dcterms:modified>
  <cp:category>Presentation</cp:category>
</cp:coreProperties>
</file>