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-21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FS_V2XLTE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Study on 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/>
              <a:t>FS_V2XLTE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S1-154472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SP-150051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/>
              <a:t>Consolidation of V2X potential requirements</a:t>
            </a:r>
          </a:p>
          <a:p>
            <a:pPr lvl="1">
              <a:defRPr/>
            </a:pPr>
            <a:r>
              <a:rPr lang="en-GB" dirty="0" smtClean="0"/>
              <a:t>Spectrum usage;</a:t>
            </a:r>
          </a:p>
          <a:p>
            <a:pPr lvl="1">
              <a:defRPr/>
            </a:pPr>
            <a:r>
              <a:rPr lang="en-GB" dirty="0" smtClean="0"/>
              <a:t>Use cases; TR clean-up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&lt;TS/TR&gt; 22.885 Completion: 100%</a:t>
            </a:r>
          </a:p>
          <a:p>
            <a:pPr lvl="1">
              <a:defRPr/>
            </a:pPr>
            <a:r>
              <a:rPr lang="en-GB" dirty="0"/>
              <a:t>SA1#73 (Feb 2016)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6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&lt; 0.5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rgbClr val="0000CC"/>
                </a:solidFill>
              </a:rPr>
              <a:t>28</a:t>
            </a:r>
            <a:endParaRPr lang="en-GB" dirty="0" smtClean="0">
              <a:solidFill>
                <a:srgbClr val="0000CC"/>
              </a:solidFill>
            </a:endParaRP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&lt;12/2015&gt; SP#70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SA1#72 (11/2015)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n/a (or clean-up, if needed)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S1-154472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29</TotalTime>
  <Words>578</Words>
  <Application>Microsoft Office PowerPoint</Application>
  <PresentationFormat>On-screen Show (4:3)</PresentationFormat>
  <Paragraphs>113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FS_V2XLTE Status Update Study on LTE support for V2X services</vt:lpstr>
      <vt:lpstr>FS_V2XLTE Status</vt:lpstr>
      <vt:lpstr>FS_V2XLTE Progress</vt:lpstr>
      <vt:lpstr>FS_V2XLTE Meeting Time</vt:lpstr>
      <vt:lpstr>FS_V2XLTE Completion Date</vt:lpstr>
      <vt:lpstr>FS_V2XLTE Planning/Progress</vt:lpstr>
      <vt:lpstr>Work plan between meetings</vt:lpstr>
      <vt:lpstr>FS_V2XLTE Progress Estimate</vt:lpstr>
      <vt:lpstr>FS_V2XLTE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</cp:lastModifiedBy>
  <cp:revision>306</cp:revision>
  <cp:lastPrinted>2000-01-14T10:02:55Z</cp:lastPrinted>
  <dcterms:created xsi:type="dcterms:W3CDTF">1999-11-22T09:19:47Z</dcterms:created>
  <dcterms:modified xsi:type="dcterms:W3CDTF">2015-11-20T22:43:56Z</dcterms:modified>
  <cp:category>Presentation</cp:category>
</cp:coreProperties>
</file>