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47" r:id="rId2"/>
  </p:sldMasterIdLst>
  <p:notesMasterIdLst>
    <p:notesMasterId r:id="rId10"/>
  </p:notesMasterIdLst>
  <p:handoutMasterIdLst>
    <p:handoutMasterId r:id="rId11"/>
  </p:handoutMasterIdLst>
  <p:sldIdLst>
    <p:sldId id="303" r:id="rId3"/>
    <p:sldId id="707" r:id="rId4"/>
    <p:sldId id="723" r:id="rId5"/>
    <p:sldId id="726" r:id="rId6"/>
    <p:sldId id="704" r:id="rId7"/>
    <p:sldId id="725" r:id="rId8"/>
    <p:sldId id="724"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5pPr>
    <a:lvl6pPr marL="2286000" algn="l" defTabSz="914400" rtl="0" eaLnBrk="1" latinLnBrk="0" hangingPunct="1">
      <a:defRPr sz="1000" kern="1200">
        <a:solidFill>
          <a:schemeClr val="tx1"/>
        </a:solidFill>
        <a:latin typeface="Arial" pitchFamily="34" charset="0"/>
        <a:ea typeface="+mn-ea"/>
        <a:cs typeface="Arial" pitchFamily="34" charset="0"/>
      </a:defRPr>
    </a:lvl6pPr>
    <a:lvl7pPr marL="2743200" algn="l" defTabSz="914400" rtl="0" eaLnBrk="1" latinLnBrk="0" hangingPunct="1">
      <a:defRPr sz="1000" kern="1200">
        <a:solidFill>
          <a:schemeClr val="tx1"/>
        </a:solidFill>
        <a:latin typeface="Arial" pitchFamily="34" charset="0"/>
        <a:ea typeface="+mn-ea"/>
        <a:cs typeface="Arial" pitchFamily="34" charset="0"/>
      </a:defRPr>
    </a:lvl7pPr>
    <a:lvl8pPr marL="3200400" algn="l" defTabSz="914400" rtl="0" eaLnBrk="1" latinLnBrk="0" hangingPunct="1">
      <a:defRPr sz="1000" kern="1200">
        <a:solidFill>
          <a:schemeClr val="tx1"/>
        </a:solidFill>
        <a:latin typeface="Arial" pitchFamily="34" charset="0"/>
        <a:ea typeface="+mn-ea"/>
        <a:cs typeface="Arial" pitchFamily="34" charset="0"/>
      </a:defRPr>
    </a:lvl8pPr>
    <a:lvl9pPr marL="3657600" algn="l" defTabSz="914400" rtl="0" eaLnBrk="1" latinLnBrk="0" hangingPunct="1">
      <a:defRPr sz="10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72AF2F"/>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91" autoAdjust="0"/>
    <p:restoredTop sz="94625" autoAdjust="0"/>
  </p:normalViewPr>
  <p:slideViewPr>
    <p:cSldViewPr snapToGrid="0">
      <p:cViewPr>
        <p:scale>
          <a:sx n="96" d="100"/>
          <a:sy n="96" d="100"/>
        </p:scale>
        <p:origin x="-1392" y="-4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4EEE23-E984-47AD-BA35-247AE9FBB44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8BF812CC-356D-4111-9F78-A516503695E9}">
      <dgm:prSet custT="1"/>
      <dgm:spPr/>
      <dgm:t>
        <a:bodyPr/>
        <a:lstStyle/>
        <a:p>
          <a:pPr algn="l" rtl="0"/>
          <a:r>
            <a:rPr lang="en-GB" sz="1200" b="1" dirty="0" smtClean="0"/>
            <a:t>UC 5.1: Ultra-reliable communications</a:t>
          </a:r>
          <a:endParaRPr lang="en-GB" sz="1200" b="1" dirty="0"/>
        </a:p>
      </dgm:t>
    </dgm:pt>
    <dgm:pt modelId="{CC25AEF7-8469-42D0-9690-54645E043326}" type="parTrans" cxnId="{6CBAAFF9-6146-48B4-A55A-EC2B5C8A5013}">
      <dgm:prSet/>
      <dgm:spPr/>
      <dgm:t>
        <a:bodyPr/>
        <a:lstStyle/>
        <a:p>
          <a:endParaRPr lang="en-GB"/>
        </a:p>
      </dgm:t>
    </dgm:pt>
    <dgm:pt modelId="{B0346CE5-465A-4FFF-B3D5-ADCD96D39E2E}" type="sibTrans" cxnId="{6CBAAFF9-6146-48B4-A55A-EC2B5C8A5013}">
      <dgm:prSet/>
      <dgm:spPr/>
      <dgm:t>
        <a:bodyPr/>
        <a:lstStyle/>
        <a:p>
          <a:endParaRPr lang="en-GB"/>
        </a:p>
      </dgm:t>
    </dgm:pt>
    <dgm:pt modelId="{C01261EC-D4AB-424D-BA4A-3994042B46A1}">
      <dgm:prSet custT="1"/>
      <dgm:spPr/>
      <dgm:t>
        <a:bodyPr/>
        <a:lstStyle/>
        <a:p>
          <a:pPr algn="l" rtl="0"/>
          <a:r>
            <a:rPr lang="en-GB" sz="1200" b="1" smtClean="0"/>
            <a:t>UC 5.12: Connectivity for drones</a:t>
          </a:r>
          <a:endParaRPr lang="en-GB" sz="1200" b="1"/>
        </a:p>
      </dgm:t>
    </dgm:pt>
    <dgm:pt modelId="{E0855F68-CC55-4D99-9E0B-8E9F51EF8668}" type="parTrans" cxnId="{1E3FFBEB-0EED-42FA-B29B-D7C6AB2E7DB3}">
      <dgm:prSet/>
      <dgm:spPr/>
      <dgm:t>
        <a:bodyPr/>
        <a:lstStyle/>
        <a:p>
          <a:endParaRPr lang="en-GB"/>
        </a:p>
      </dgm:t>
    </dgm:pt>
    <dgm:pt modelId="{D95C5BF4-F4D4-45CF-A043-9A78DFA61ACD}" type="sibTrans" cxnId="{1E3FFBEB-0EED-42FA-B29B-D7C6AB2E7DB3}">
      <dgm:prSet/>
      <dgm:spPr/>
      <dgm:t>
        <a:bodyPr/>
        <a:lstStyle/>
        <a:p>
          <a:endParaRPr lang="en-GB"/>
        </a:p>
      </dgm:t>
    </dgm:pt>
    <dgm:pt modelId="{885A3C7C-3022-46FB-8FEA-3A729DC4D8FA}">
      <dgm:prSet custT="1"/>
      <dgm:spPr/>
      <dgm:t>
        <a:bodyPr/>
        <a:lstStyle/>
        <a:p>
          <a:pPr algn="l" rtl="0"/>
          <a:r>
            <a:rPr lang="en-GB" sz="1200" b="1" smtClean="0"/>
            <a:t>UC 5.13: Industrial control</a:t>
          </a:r>
          <a:endParaRPr lang="en-GB" sz="1200" b="1"/>
        </a:p>
      </dgm:t>
    </dgm:pt>
    <dgm:pt modelId="{BB472170-9A20-478C-A95C-25C337B6AAC6}" type="parTrans" cxnId="{807E75F3-0432-476C-95FC-17CA108FD81C}">
      <dgm:prSet/>
      <dgm:spPr/>
      <dgm:t>
        <a:bodyPr/>
        <a:lstStyle/>
        <a:p>
          <a:endParaRPr lang="en-GB"/>
        </a:p>
      </dgm:t>
    </dgm:pt>
    <dgm:pt modelId="{4CD1A664-26E4-443A-93BB-FCF976F23CBC}" type="sibTrans" cxnId="{807E75F3-0432-476C-95FC-17CA108FD81C}">
      <dgm:prSet/>
      <dgm:spPr/>
      <dgm:t>
        <a:bodyPr/>
        <a:lstStyle/>
        <a:p>
          <a:endParaRPr lang="en-GB"/>
        </a:p>
      </dgm:t>
    </dgm:pt>
    <dgm:pt modelId="{8E880D32-6BB2-4AC7-8A4B-044062488672}">
      <dgm:prSet custT="1"/>
      <dgm:spPr/>
      <dgm:t>
        <a:bodyPr/>
        <a:lstStyle/>
        <a:p>
          <a:pPr algn="l" rtl="0"/>
          <a:r>
            <a:rPr lang="en-GB" sz="1200" b="1" smtClean="0"/>
            <a:t>UC 5.14: Tactile Internet</a:t>
          </a:r>
          <a:endParaRPr lang="en-GB" sz="1200" b="1"/>
        </a:p>
      </dgm:t>
    </dgm:pt>
    <dgm:pt modelId="{67AE516E-EE94-4A06-BE23-8235772BA3A4}" type="parTrans" cxnId="{023FF1DA-2E08-4019-85B3-6396941B4DDF}">
      <dgm:prSet/>
      <dgm:spPr/>
      <dgm:t>
        <a:bodyPr/>
        <a:lstStyle/>
        <a:p>
          <a:endParaRPr lang="en-GB"/>
        </a:p>
      </dgm:t>
    </dgm:pt>
    <dgm:pt modelId="{8A999288-37C7-4113-9031-BDE5B7758D57}" type="sibTrans" cxnId="{023FF1DA-2E08-4019-85B3-6396941B4DDF}">
      <dgm:prSet/>
      <dgm:spPr/>
      <dgm:t>
        <a:bodyPr/>
        <a:lstStyle/>
        <a:p>
          <a:endParaRPr lang="en-GB"/>
        </a:p>
      </dgm:t>
    </dgm:pt>
    <dgm:pt modelId="{75CCECFD-0EB1-48D3-92C9-332A248E941B}">
      <dgm:prSet custT="1"/>
      <dgm:spPr/>
      <dgm:t>
        <a:bodyPr/>
        <a:lstStyle/>
        <a:p>
          <a:pPr algn="l" rtl="0"/>
          <a:r>
            <a:rPr lang="en-GB" sz="1200" b="1" smtClean="0"/>
            <a:t>UC 5.15: Localized real-time control</a:t>
          </a:r>
          <a:endParaRPr lang="en-GB" sz="1200" b="1"/>
        </a:p>
      </dgm:t>
    </dgm:pt>
    <dgm:pt modelId="{9A1647F8-F115-4CD2-85CD-0D2CE77812F8}" type="parTrans" cxnId="{DFE9D4E8-B82E-46A1-A877-CBCDE4B235B9}">
      <dgm:prSet/>
      <dgm:spPr/>
      <dgm:t>
        <a:bodyPr/>
        <a:lstStyle/>
        <a:p>
          <a:endParaRPr lang="en-GB"/>
        </a:p>
      </dgm:t>
    </dgm:pt>
    <dgm:pt modelId="{7D9E9267-70B8-4FD2-8902-0976F3018B19}" type="sibTrans" cxnId="{DFE9D4E8-B82E-46A1-A877-CBCDE4B235B9}">
      <dgm:prSet/>
      <dgm:spPr/>
      <dgm:t>
        <a:bodyPr/>
        <a:lstStyle/>
        <a:p>
          <a:endParaRPr lang="en-GB"/>
        </a:p>
      </dgm:t>
    </dgm:pt>
    <dgm:pt modelId="{6CA1AA73-28B1-4731-8687-B40F3116036A}">
      <dgm:prSet custT="1"/>
      <dgm:spPr/>
      <dgm:t>
        <a:bodyPr/>
        <a:lstStyle/>
        <a:p>
          <a:pPr algn="l" rtl="0"/>
          <a:r>
            <a:rPr lang="en-GB" sz="1200" b="1" smtClean="0"/>
            <a:t>UC 5.17: Extreme real-time communications and the tactile internet</a:t>
          </a:r>
          <a:endParaRPr lang="en-GB" sz="1200" b="1"/>
        </a:p>
      </dgm:t>
    </dgm:pt>
    <dgm:pt modelId="{6382B613-387D-47C2-8680-69429BDA810B}" type="parTrans" cxnId="{A289F0B5-7387-4C2D-BF89-1A934336E3F3}">
      <dgm:prSet/>
      <dgm:spPr/>
      <dgm:t>
        <a:bodyPr/>
        <a:lstStyle/>
        <a:p>
          <a:endParaRPr lang="en-GB"/>
        </a:p>
      </dgm:t>
    </dgm:pt>
    <dgm:pt modelId="{870C73B4-585A-46CC-856D-D5D75528DEA3}" type="sibTrans" cxnId="{A289F0B5-7387-4C2D-BF89-1A934336E3F3}">
      <dgm:prSet/>
      <dgm:spPr/>
      <dgm:t>
        <a:bodyPr/>
        <a:lstStyle/>
        <a:p>
          <a:endParaRPr lang="en-GB"/>
        </a:p>
      </dgm:t>
    </dgm:pt>
    <dgm:pt modelId="{95E6F7F6-9BC0-43D6-A7C8-BFD3B10154B2}">
      <dgm:prSet custT="1"/>
      <dgm:spPr/>
      <dgm:t>
        <a:bodyPr/>
        <a:lstStyle/>
        <a:p>
          <a:pPr algn="l" rtl="0"/>
          <a:r>
            <a:rPr lang="en-GB" sz="1200" b="1" smtClean="0"/>
            <a:t>UC 5.18: Remote control</a:t>
          </a:r>
          <a:endParaRPr lang="en-GB" sz="1200" b="1"/>
        </a:p>
      </dgm:t>
    </dgm:pt>
    <dgm:pt modelId="{9CCE030E-99D6-438B-915C-0A416F1E5E74}" type="parTrans" cxnId="{E9A93F9C-C46A-44DE-9CFA-03707121DEEF}">
      <dgm:prSet/>
      <dgm:spPr/>
      <dgm:t>
        <a:bodyPr/>
        <a:lstStyle/>
        <a:p>
          <a:endParaRPr lang="en-GB"/>
        </a:p>
      </dgm:t>
    </dgm:pt>
    <dgm:pt modelId="{32F678C4-1536-4423-941D-FA9864A9D64D}" type="sibTrans" cxnId="{E9A93F9C-C46A-44DE-9CFA-03707121DEEF}">
      <dgm:prSet/>
      <dgm:spPr/>
      <dgm:t>
        <a:bodyPr/>
        <a:lstStyle/>
        <a:p>
          <a:endParaRPr lang="en-GB"/>
        </a:p>
      </dgm:t>
    </dgm:pt>
    <dgm:pt modelId="{7741CEB6-9E47-46DE-96B5-3E611B20B0C2}">
      <dgm:prSet custT="1"/>
      <dgm:spPr/>
      <dgm:t>
        <a:bodyPr/>
        <a:lstStyle/>
        <a:p>
          <a:pPr algn="l" rtl="0"/>
          <a:r>
            <a:rPr lang="en-GB" sz="1200" b="1" smtClean="0"/>
            <a:t>UC 5.33: Connected vehicles</a:t>
          </a:r>
          <a:endParaRPr lang="en-GB" sz="1200" b="1"/>
        </a:p>
      </dgm:t>
    </dgm:pt>
    <dgm:pt modelId="{174D26E5-B6EC-441C-920D-CB3AB2B07CB5}" type="parTrans" cxnId="{7C94512A-D70D-49A8-BDC5-5E650AEF3A98}">
      <dgm:prSet/>
      <dgm:spPr/>
      <dgm:t>
        <a:bodyPr/>
        <a:lstStyle/>
        <a:p>
          <a:endParaRPr lang="en-GB"/>
        </a:p>
      </dgm:t>
    </dgm:pt>
    <dgm:pt modelId="{BA59A773-F782-4633-978C-D9DCB8E457D1}" type="sibTrans" cxnId="{7C94512A-D70D-49A8-BDC5-5E650AEF3A98}">
      <dgm:prSet/>
      <dgm:spPr/>
      <dgm:t>
        <a:bodyPr/>
        <a:lstStyle/>
        <a:p>
          <a:endParaRPr lang="en-GB"/>
        </a:p>
      </dgm:t>
    </dgm:pt>
    <dgm:pt modelId="{6DCA92A1-E417-49AE-AC87-4B1082B91525}">
      <dgm:prSet custT="1"/>
      <dgm:spPr/>
      <dgm:t>
        <a:bodyPr/>
        <a:lstStyle/>
        <a:p>
          <a:pPr algn="l" rtl="0"/>
          <a:r>
            <a:rPr lang="en-GB" sz="1200" b="1" smtClean="0"/>
            <a:t>UC 5.45: Industrial factory automation</a:t>
          </a:r>
          <a:endParaRPr lang="en-GB" sz="1200" b="1"/>
        </a:p>
      </dgm:t>
    </dgm:pt>
    <dgm:pt modelId="{42252B7F-01A0-44EA-A974-422A4037BBEB}" type="parTrans" cxnId="{52F66A51-49AD-4B2D-B59A-52A3A0204555}">
      <dgm:prSet/>
      <dgm:spPr/>
      <dgm:t>
        <a:bodyPr/>
        <a:lstStyle/>
        <a:p>
          <a:endParaRPr lang="en-GB"/>
        </a:p>
      </dgm:t>
    </dgm:pt>
    <dgm:pt modelId="{1FA170A6-9EDB-4044-8A95-803F1E76CA86}" type="sibTrans" cxnId="{52F66A51-49AD-4B2D-B59A-52A3A0204555}">
      <dgm:prSet/>
      <dgm:spPr/>
      <dgm:t>
        <a:bodyPr/>
        <a:lstStyle/>
        <a:p>
          <a:endParaRPr lang="en-GB"/>
        </a:p>
      </dgm:t>
    </dgm:pt>
    <dgm:pt modelId="{80D27015-DE42-4572-84F2-16DCD7054997}">
      <dgm:prSet custT="1"/>
      <dgm:spPr/>
      <dgm:t>
        <a:bodyPr/>
        <a:lstStyle/>
        <a:p>
          <a:pPr algn="l" rtl="0"/>
          <a:r>
            <a:rPr lang="en-GB" sz="1200" b="1" smtClean="0"/>
            <a:t>UC 5.46: Industrial process automation</a:t>
          </a:r>
          <a:endParaRPr lang="en-GB" sz="1200" b="1"/>
        </a:p>
      </dgm:t>
    </dgm:pt>
    <dgm:pt modelId="{B008EC7F-5321-45DD-A52D-AEB5895F364D}" type="parTrans" cxnId="{F9CFB122-E4DA-44D9-8F3B-ABAFC90439AD}">
      <dgm:prSet/>
      <dgm:spPr/>
      <dgm:t>
        <a:bodyPr/>
        <a:lstStyle/>
        <a:p>
          <a:endParaRPr lang="en-GB"/>
        </a:p>
      </dgm:t>
    </dgm:pt>
    <dgm:pt modelId="{D3B1B414-245F-4D7E-A8C5-C98877374C81}" type="sibTrans" cxnId="{F9CFB122-E4DA-44D9-8F3B-ABAFC90439AD}">
      <dgm:prSet/>
      <dgm:spPr/>
      <dgm:t>
        <a:bodyPr/>
        <a:lstStyle/>
        <a:p>
          <a:endParaRPr lang="en-GB"/>
        </a:p>
      </dgm:t>
    </dgm:pt>
    <dgm:pt modelId="{6CF881E6-3F84-4492-8D71-8F328C093A52}">
      <dgm:prSet custT="1"/>
      <dgm:spPr/>
      <dgm:t>
        <a:bodyPr/>
        <a:lstStyle/>
        <a:p>
          <a:pPr algn="l" rtl="0"/>
          <a:r>
            <a:rPr lang="en-GB" sz="1200" b="1" smtClean="0"/>
            <a:t>UC 5.54: Local UAV collaboration</a:t>
          </a:r>
          <a:endParaRPr lang="en-GB" sz="1200" b="1"/>
        </a:p>
      </dgm:t>
    </dgm:pt>
    <dgm:pt modelId="{854708AF-41CF-42E2-8203-6FBB08680218}" type="parTrans" cxnId="{A1B309AA-A7FD-472D-A4A9-228D88E76A81}">
      <dgm:prSet/>
      <dgm:spPr/>
      <dgm:t>
        <a:bodyPr/>
        <a:lstStyle/>
        <a:p>
          <a:endParaRPr lang="en-GB"/>
        </a:p>
      </dgm:t>
    </dgm:pt>
    <dgm:pt modelId="{45540AAA-F9D7-461D-B4E0-A3CCC566B036}" type="sibTrans" cxnId="{A1B309AA-A7FD-472D-A4A9-228D88E76A81}">
      <dgm:prSet/>
      <dgm:spPr/>
      <dgm:t>
        <a:bodyPr/>
        <a:lstStyle/>
        <a:p>
          <a:endParaRPr lang="en-GB"/>
        </a:p>
      </dgm:t>
    </dgm:pt>
    <dgm:pt modelId="{28F3F56C-83B4-4768-84ED-F01CF0DAE73B}" type="pres">
      <dgm:prSet presAssocID="{634EEE23-E984-47AD-BA35-247AE9FBB44C}" presName="Name0" presStyleCnt="0">
        <dgm:presLayoutVars>
          <dgm:dir/>
          <dgm:animLvl val="lvl"/>
          <dgm:resizeHandles val="exact"/>
        </dgm:presLayoutVars>
      </dgm:prSet>
      <dgm:spPr/>
      <dgm:t>
        <a:bodyPr/>
        <a:lstStyle/>
        <a:p>
          <a:endParaRPr lang="en-GB"/>
        </a:p>
      </dgm:t>
    </dgm:pt>
    <dgm:pt modelId="{1A7E004B-EF2D-46BF-9455-F4EF0D910768}" type="pres">
      <dgm:prSet presAssocID="{8BF812CC-356D-4111-9F78-A516503695E9}" presName="linNode" presStyleCnt="0"/>
      <dgm:spPr/>
    </dgm:pt>
    <dgm:pt modelId="{C73ED549-FB27-4688-B060-B33A0FAB8D78}" type="pres">
      <dgm:prSet presAssocID="{8BF812CC-356D-4111-9F78-A516503695E9}" presName="parentText" presStyleLbl="node1" presStyleIdx="0" presStyleCnt="11" custScaleX="275034">
        <dgm:presLayoutVars>
          <dgm:chMax val="1"/>
          <dgm:bulletEnabled val="1"/>
        </dgm:presLayoutVars>
      </dgm:prSet>
      <dgm:spPr/>
      <dgm:t>
        <a:bodyPr/>
        <a:lstStyle/>
        <a:p>
          <a:endParaRPr lang="en-GB"/>
        </a:p>
      </dgm:t>
    </dgm:pt>
    <dgm:pt modelId="{680EFDC3-727E-46CE-938B-D59F73AF0135}" type="pres">
      <dgm:prSet presAssocID="{B0346CE5-465A-4FFF-B3D5-ADCD96D39E2E}" presName="sp" presStyleCnt="0"/>
      <dgm:spPr/>
    </dgm:pt>
    <dgm:pt modelId="{57D48A05-A59C-4AD3-B5AD-7CDE0C743F84}" type="pres">
      <dgm:prSet presAssocID="{C01261EC-D4AB-424D-BA4A-3994042B46A1}" presName="linNode" presStyleCnt="0"/>
      <dgm:spPr/>
    </dgm:pt>
    <dgm:pt modelId="{5A004455-AE51-4E7F-B044-070C9B272AA1}" type="pres">
      <dgm:prSet presAssocID="{C01261EC-D4AB-424D-BA4A-3994042B46A1}" presName="parentText" presStyleLbl="node1" presStyleIdx="1" presStyleCnt="11" custScaleX="275034">
        <dgm:presLayoutVars>
          <dgm:chMax val="1"/>
          <dgm:bulletEnabled val="1"/>
        </dgm:presLayoutVars>
      </dgm:prSet>
      <dgm:spPr/>
      <dgm:t>
        <a:bodyPr/>
        <a:lstStyle/>
        <a:p>
          <a:endParaRPr lang="en-GB"/>
        </a:p>
      </dgm:t>
    </dgm:pt>
    <dgm:pt modelId="{A9913F0C-6FD1-4B48-876A-8C08CA58AA50}" type="pres">
      <dgm:prSet presAssocID="{D95C5BF4-F4D4-45CF-A043-9A78DFA61ACD}" presName="sp" presStyleCnt="0"/>
      <dgm:spPr/>
    </dgm:pt>
    <dgm:pt modelId="{752597F4-B627-4783-84BF-5A42C228C7DE}" type="pres">
      <dgm:prSet presAssocID="{885A3C7C-3022-46FB-8FEA-3A729DC4D8FA}" presName="linNode" presStyleCnt="0"/>
      <dgm:spPr/>
    </dgm:pt>
    <dgm:pt modelId="{D304C25A-2AFF-434D-8F08-3D191D76A54A}" type="pres">
      <dgm:prSet presAssocID="{885A3C7C-3022-46FB-8FEA-3A729DC4D8FA}" presName="parentText" presStyleLbl="node1" presStyleIdx="2" presStyleCnt="11" custScaleX="275034">
        <dgm:presLayoutVars>
          <dgm:chMax val="1"/>
          <dgm:bulletEnabled val="1"/>
        </dgm:presLayoutVars>
      </dgm:prSet>
      <dgm:spPr/>
      <dgm:t>
        <a:bodyPr/>
        <a:lstStyle/>
        <a:p>
          <a:endParaRPr lang="en-GB"/>
        </a:p>
      </dgm:t>
    </dgm:pt>
    <dgm:pt modelId="{F596FB54-4DB6-4B9B-82FE-74DCFA53ADB8}" type="pres">
      <dgm:prSet presAssocID="{4CD1A664-26E4-443A-93BB-FCF976F23CBC}" presName="sp" presStyleCnt="0"/>
      <dgm:spPr/>
    </dgm:pt>
    <dgm:pt modelId="{22C0A29E-EDEA-4C6E-A435-0C7206457A72}" type="pres">
      <dgm:prSet presAssocID="{8E880D32-6BB2-4AC7-8A4B-044062488672}" presName="linNode" presStyleCnt="0"/>
      <dgm:spPr/>
    </dgm:pt>
    <dgm:pt modelId="{EEB86962-6467-4A9A-BF46-0E63FD612E15}" type="pres">
      <dgm:prSet presAssocID="{8E880D32-6BB2-4AC7-8A4B-044062488672}" presName="parentText" presStyleLbl="node1" presStyleIdx="3" presStyleCnt="11" custScaleX="275034">
        <dgm:presLayoutVars>
          <dgm:chMax val="1"/>
          <dgm:bulletEnabled val="1"/>
        </dgm:presLayoutVars>
      </dgm:prSet>
      <dgm:spPr/>
      <dgm:t>
        <a:bodyPr/>
        <a:lstStyle/>
        <a:p>
          <a:endParaRPr lang="en-GB"/>
        </a:p>
      </dgm:t>
    </dgm:pt>
    <dgm:pt modelId="{D84BA6FE-0070-416A-8552-1B17865A104F}" type="pres">
      <dgm:prSet presAssocID="{8A999288-37C7-4113-9031-BDE5B7758D57}" presName="sp" presStyleCnt="0"/>
      <dgm:spPr/>
    </dgm:pt>
    <dgm:pt modelId="{9D295532-A3E8-45CA-967B-2122A281EBF6}" type="pres">
      <dgm:prSet presAssocID="{75CCECFD-0EB1-48D3-92C9-332A248E941B}" presName="linNode" presStyleCnt="0"/>
      <dgm:spPr/>
    </dgm:pt>
    <dgm:pt modelId="{C1F9DB56-5613-4D81-B232-3AB3AA41C265}" type="pres">
      <dgm:prSet presAssocID="{75CCECFD-0EB1-48D3-92C9-332A248E941B}" presName="parentText" presStyleLbl="node1" presStyleIdx="4" presStyleCnt="11" custScaleX="275034">
        <dgm:presLayoutVars>
          <dgm:chMax val="1"/>
          <dgm:bulletEnabled val="1"/>
        </dgm:presLayoutVars>
      </dgm:prSet>
      <dgm:spPr/>
      <dgm:t>
        <a:bodyPr/>
        <a:lstStyle/>
        <a:p>
          <a:endParaRPr lang="en-GB"/>
        </a:p>
      </dgm:t>
    </dgm:pt>
    <dgm:pt modelId="{8F31220F-0D3E-4A90-8304-AA4FDC3CC9BF}" type="pres">
      <dgm:prSet presAssocID="{7D9E9267-70B8-4FD2-8902-0976F3018B19}" presName="sp" presStyleCnt="0"/>
      <dgm:spPr/>
    </dgm:pt>
    <dgm:pt modelId="{8086FB98-4A19-4B9E-AF59-B9E7F898E9FA}" type="pres">
      <dgm:prSet presAssocID="{6CA1AA73-28B1-4731-8687-B40F3116036A}" presName="linNode" presStyleCnt="0"/>
      <dgm:spPr/>
    </dgm:pt>
    <dgm:pt modelId="{F63E3FB5-3080-4BC9-9AD6-BA0D6ABAF2BC}" type="pres">
      <dgm:prSet presAssocID="{6CA1AA73-28B1-4731-8687-B40F3116036A}" presName="parentText" presStyleLbl="node1" presStyleIdx="5" presStyleCnt="11" custScaleX="275034">
        <dgm:presLayoutVars>
          <dgm:chMax val="1"/>
          <dgm:bulletEnabled val="1"/>
        </dgm:presLayoutVars>
      </dgm:prSet>
      <dgm:spPr/>
      <dgm:t>
        <a:bodyPr/>
        <a:lstStyle/>
        <a:p>
          <a:endParaRPr lang="en-GB"/>
        </a:p>
      </dgm:t>
    </dgm:pt>
    <dgm:pt modelId="{F3A23DCD-4089-4F50-8EF4-558FB89241DC}" type="pres">
      <dgm:prSet presAssocID="{870C73B4-585A-46CC-856D-D5D75528DEA3}" presName="sp" presStyleCnt="0"/>
      <dgm:spPr/>
    </dgm:pt>
    <dgm:pt modelId="{C33B1220-DD5B-47EE-B349-3A0759C8DE8A}" type="pres">
      <dgm:prSet presAssocID="{95E6F7F6-9BC0-43D6-A7C8-BFD3B10154B2}" presName="linNode" presStyleCnt="0"/>
      <dgm:spPr/>
    </dgm:pt>
    <dgm:pt modelId="{D9979E4F-E597-4687-ABE0-F97E2F9D2E5C}" type="pres">
      <dgm:prSet presAssocID="{95E6F7F6-9BC0-43D6-A7C8-BFD3B10154B2}" presName="parentText" presStyleLbl="node1" presStyleIdx="6" presStyleCnt="11" custScaleX="275034">
        <dgm:presLayoutVars>
          <dgm:chMax val="1"/>
          <dgm:bulletEnabled val="1"/>
        </dgm:presLayoutVars>
      </dgm:prSet>
      <dgm:spPr/>
      <dgm:t>
        <a:bodyPr/>
        <a:lstStyle/>
        <a:p>
          <a:endParaRPr lang="en-GB"/>
        </a:p>
      </dgm:t>
    </dgm:pt>
    <dgm:pt modelId="{D2F1E484-A977-4419-A532-ED7D7C6CBBC8}" type="pres">
      <dgm:prSet presAssocID="{32F678C4-1536-4423-941D-FA9864A9D64D}" presName="sp" presStyleCnt="0"/>
      <dgm:spPr/>
    </dgm:pt>
    <dgm:pt modelId="{2D285E01-9480-4DE6-82FA-0F8222885093}" type="pres">
      <dgm:prSet presAssocID="{7741CEB6-9E47-46DE-96B5-3E611B20B0C2}" presName="linNode" presStyleCnt="0"/>
      <dgm:spPr/>
    </dgm:pt>
    <dgm:pt modelId="{64F95982-8BF8-4DF5-AE4A-C950542971DE}" type="pres">
      <dgm:prSet presAssocID="{7741CEB6-9E47-46DE-96B5-3E611B20B0C2}" presName="parentText" presStyleLbl="node1" presStyleIdx="7" presStyleCnt="11" custScaleX="275034">
        <dgm:presLayoutVars>
          <dgm:chMax val="1"/>
          <dgm:bulletEnabled val="1"/>
        </dgm:presLayoutVars>
      </dgm:prSet>
      <dgm:spPr/>
      <dgm:t>
        <a:bodyPr/>
        <a:lstStyle/>
        <a:p>
          <a:endParaRPr lang="en-GB"/>
        </a:p>
      </dgm:t>
    </dgm:pt>
    <dgm:pt modelId="{BFDB6F64-C58F-4D1D-9089-AFB4B50F0741}" type="pres">
      <dgm:prSet presAssocID="{BA59A773-F782-4633-978C-D9DCB8E457D1}" presName="sp" presStyleCnt="0"/>
      <dgm:spPr/>
    </dgm:pt>
    <dgm:pt modelId="{23047D93-B3F8-43E4-A89D-1BA8C77F1446}" type="pres">
      <dgm:prSet presAssocID="{6DCA92A1-E417-49AE-AC87-4B1082B91525}" presName="linNode" presStyleCnt="0"/>
      <dgm:spPr/>
    </dgm:pt>
    <dgm:pt modelId="{9093BBAE-96B0-4ACF-BB7B-87BF5C65E603}" type="pres">
      <dgm:prSet presAssocID="{6DCA92A1-E417-49AE-AC87-4B1082B91525}" presName="parentText" presStyleLbl="node1" presStyleIdx="8" presStyleCnt="11" custScaleX="275034">
        <dgm:presLayoutVars>
          <dgm:chMax val="1"/>
          <dgm:bulletEnabled val="1"/>
        </dgm:presLayoutVars>
      </dgm:prSet>
      <dgm:spPr/>
      <dgm:t>
        <a:bodyPr/>
        <a:lstStyle/>
        <a:p>
          <a:endParaRPr lang="en-GB"/>
        </a:p>
      </dgm:t>
    </dgm:pt>
    <dgm:pt modelId="{710BD5B1-7106-4B78-B967-0FBDE37BB651}" type="pres">
      <dgm:prSet presAssocID="{1FA170A6-9EDB-4044-8A95-803F1E76CA86}" presName="sp" presStyleCnt="0"/>
      <dgm:spPr/>
    </dgm:pt>
    <dgm:pt modelId="{2F958F9C-B487-45B5-8B48-1B98AE243421}" type="pres">
      <dgm:prSet presAssocID="{80D27015-DE42-4572-84F2-16DCD7054997}" presName="linNode" presStyleCnt="0"/>
      <dgm:spPr/>
    </dgm:pt>
    <dgm:pt modelId="{E9D5C470-B77A-4E42-91F3-7AA924457FA7}" type="pres">
      <dgm:prSet presAssocID="{80D27015-DE42-4572-84F2-16DCD7054997}" presName="parentText" presStyleLbl="node1" presStyleIdx="9" presStyleCnt="11" custScaleX="275034">
        <dgm:presLayoutVars>
          <dgm:chMax val="1"/>
          <dgm:bulletEnabled val="1"/>
        </dgm:presLayoutVars>
      </dgm:prSet>
      <dgm:spPr/>
      <dgm:t>
        <a:bodyPr/>
        <a:lstStyle/>
        <a:p>
          <a:endParaRPr lang="en-GB"/>
        </a:p>
      </dgm:t>
    </dgm:pt>
    <dgm:pt modelId="{38D0D068-B003-4E16-80EC-655F7A71EE2B}" type="pres">
      <dgm:prSet presAssocID="{D3B1B414-245F-4D7E-A8C5-C98877374C81}" presName="sp" presStyleCnt="0"/>
      <dgm:spPr/>
    </dgm:pt>
    <dgm:pt modelId="{1016D14F-00EE-41B4-A573-15D3F23679C1}" type="pres">
      <dgm:prSet presAssocID="{6CF881E6-3F84-4492-8D71-8F328C093A52}" presName="linNode" presStyleCnt="0"/>
      <dgm:spPr/>
    </dgm:pt>
    <dgm:pt modelId="{51B8D1EC-B81B-4F16-A4FF-788484130763}" type="pres">
      <dgm:prSet presAssocID="{6CF881E6-3F84-4492-8D71-8F328C093A52}" presName="parentText" presStyleLbl="node1" presStyleIdx="10" presStyleCnt="11" custScaleX="275034">
        <dgm:presLayoutVars>
          <dgm:chMax val="1"/>
          <dgm:bulletEnabled val="1"/>
        </dgm:presLayoutVars>
      </dgm:prSet>
      <dgm:spPr/>
      <dgm:t>
        <a:bodyPr/>
        <a:lstStyle/>
        <a:p>
          <a:endParaRPr lang="en-GB"/>
        </a:p>
      </dgm:t>
    </dgm:pt>
  </dgm:ptLst>
  <dgm:cxnLst>
    <dgm:cxn modelId="{2D3A6575-1B2F-4ADC-882F-12BF3AFC2456}" type="presOf" srcId="{634EEE23-E984-47AD-BA35-247AE9FBB44C}" destId="{28F3F56C-83B4-4768-84ED-F01CF0DAE73B}" srcOrd="0" destOrd="0" presId="urn:microsoft.com/office/officeart/2005/8/layout/vList5"/>
    <dgm:cxn modelId="{A289F0B5-7387-4C2D-BF89-1A934336E3F3}" srcId="{634EEE23-E984-47AD-BA35-247AE9FBB44C}" destId="{6CA1AA73-28B1-4731-8687-B40F3116036A}" srcOrd="5" destOrd="0" parTransId="{6382B613-387D-47C2-8680-69429BDA810B}" sibTransId="{870C73B4-585A-46CC-856D-D5D75528DEA3}"/>
    <dgm:cxn modelId="{CB6C67E8-4088-476B-952D-B7D3BD15AB60}" type="presOf" srcId="{80D27015-DE42-4572-84F2-16DCD7054997}" destId="{E9D5C470-B77A-4E42-91F3-7AA924457FA7}" srcOrd="0" destOrd="0" presId="urn:microsoft.com/office/officeart/2005/8/layout/vList5"/>
    <dgm:cxn modelId="{292346C7-0D0E-4C49-8674-3FDA65C933C4}" type="presOf" srcId="{C01261EC-D4AB-424D-BA4A-3994042B46A1}" destId="{5A004455-AE51-4E7F-B044-070C9B272AA1}" srcOrd="0" destOrd="0" presId="urn:microsoft.com/office/officeart/2005/8/layout/vList5"/>
    <dgm:cxn modelId="{807E75F3-0432-476C-95FC-17CA108FD81C}" srcId="{634EEE23-E984-47AD-BA35-247AE9FBB44C}" destId="{885A3C7C-3022-46FB-8FEA-3A729DC4D8FA}" srcOrd="2" destOrd="0" parTransId="{BB472170-9A20-478C-A95C-25C337B6AAC6}" sibTransId="{4CD1A664-26E4-443A-93BB-FCF976F23CBC}"/>
    <dgm:cxn modelId="{BE8A0052-94C6-4CD4-890B-DC4BD899C870}" type="presOf" srcId="{7741CEB6-9E47-46DE-96B5-3E611B20B0C2}" destId="{64F95982-8BF8-4DF5-AE4A-C950542971DE}" srcOrd="0" destOrd="0" presId="urn:microsoft.com/office/officeart/2005/8/layout/vList5"/>
    <dgm:cxn modelId="{7C94512A-D70D-49A8-BDC5-5E650AEF3A98}" srcId="{634EEE23-E984-47AD-BA35-247AE9FBB44C}" destId="{7741CEB6-9E47-46DE-96B5-3E611B20B0C2}" srcOrd="7" destOrd="0" parTransId="{174D26E5-B6EC-441C-920D-CB3AB2B07CB5}" sibTransId="{BA59A773-F782-4633-978C-D9DCB8E457D1}"/>
    <dgm:cxn modelId="{D6B7B92F-E231-4513-A8CB-B99132827573}" type="presOf" srcId="{6CF881E6-3F84-4492-8D71-8F328C093A52}" destId="{51B8D1EC-B81B-4F16-A4FF-788484130763}" srcOrd="0" destOrd="0" presId="urn:microsoft.com/office/officeart/2005/8/layout/vList5"/>
    <dgm:cxn modelId="{023FF1DA-2E08-4019-85B3-6396941B4DDF}" srcId="{634EEE23-E984-47AD-BA35-247AE9FBB44C}" destId="{8E880D32-6BB2-4AC7-8A4B-044062488672}" srcOrd="3" destOrd="0" parTransId="{67AE516E-EE94-4A06-BE23-8235772BA3A4}" sibTransId="{8A999288-37C7-4113-9031-BDE5B7758D57}"/>
    <dgm:cxn modelId="{C14F55CB-3388-407C-A308-D773A52CCE13}" type="presOf" srcId="{95E6F7F6-9BC0-43D6-A7C8-BFD3B10154B2}" destId="{D9979E4F-E597-4687-ABE0-F97E2F9D2E5C}" srcOrd="0" destOrd="0" presId="urn:microsoft.com/office/officeart/2005/8/layout/vList5"/>
    <dgm:cxn modelId="{EE8EC02E-E9D7-4C9E-8FF4-6F811969C756}" type="presOf" srcId="{75CCECFD-0EB1-48D3-92C9-332A248E941B}" destId="{C1F9DB56-5613-4D81-B232-3AB3AA41C265}" srcOrd="0" destOrd="0" presId="urn:microsoft.com/office/officeart/2005/8/layout/vList5"/>
    <dgm:cxn modelId="{EC9F22EF-DA9C-4F53-8FC6-CF60B1506CAC}" type="presOf" srcId="{8BF812CC-356D-4111-9F78-A516503695E9}" destId="{C73ED549-FB27-4688-B060-B33A0FAB8D78}" srcOrd="0" destOrd="0" presId="urn:microsoft.com/office/officeart/2005/8/layout/vList5"/>
    <dgm:cxn modelId="{1E3FFBEB-0EED-42FA-B29B-D7C6AB2E7DB3}" srcId="{634EEE23-E984-47AD-BA35-247AE9FBB44C}" destId="{C01261EC-D4AB-424D-BA4A-3994042B46A1}" srcOrd="1" destOrd="0" parTransId="{E0855F68-CC55-4D99-9E0B-8E9F51EF8668}" sibTransId="{D95C5BF4-F4D4-45CF-A043-9A78DFA61ACD}"/>
    <dgm:cxn modelId="{CD8B3ADC-51DF-4ECC-B583-392AD018724A}" type="presOf" srcId="{8E880D32-6BB2-4AC7-8A4B-044062488672}" destId="{EEB86962-6467-4A9A-BF46-0E63FD612E15}" srcOrd="0" destOrd="0" presId="urn:microsoft.com/office/officeart/2005/8/layout/vList5"/>
    <dgm:cxn modelId="{6CBAAFF9-6146-48B4-A55A-EC2B5C8A5013}" srcId="{634EEE23-E984-47AD-BA35-247AE9FBB44C}" destId="{8BF812CC-356D-4111-9F78-A516503695E9}" srcOrd="0" destOrd="0" parTransId="{CC25AEF7-8469-42D0-9690-54645E043326}" sibTransId="{B0346CE5-465A-4FFF-B3D5-ADCD96D39E2E}"/>
    <dgm:cxn modelId="{E4EDC358-7781-4EC1-BF40-CBE5A01D857E}" type="presOf" srcId="{6DCA92A1-E417-49AE-AC87-4B1082B91525}" destId="{9093BBAE-96B0-4ACF-BB7B-87BF5C65E603}" srcOrd="0" destOrd="0" presId="urn:microsoft.com/office/officeart/2005/8/layout/vList5"/>
    <dgm:cxn modelId="{DFE9D4E8-B82E-46A1-A877-CBCDE4B235B9}" srcId="{634EEE23-E984-47AD-BA35-247AE9FBB44C}" destId="{75CCECFD-0EB1-48D3-92C9-332A248E941B}" srcOrd="4" destOrd="0" parTransId="{9A1647F8-F115-4CD2-85CD-0D2CE77812F8}" sibTransId="{7D9E9267-70B8-4FD2-8902-0976F3018B19}"/>
    <dgm:cxn modelId="{52F66A51-49AD-4B2D-B59A-52A3A0204555}" srcId="{634EEE23-E984-47AD-BA35-247AE9FBB44C}" destId="{6DCA92A1-E417-49AE-AC87-4B1082B91525}" srcOrd="8" destOrd="0" parTransId="{42252B7F-01A0-44EA-A974-422A4037BBEB}" sibTransId="{1FA170A6-9EDB-4044-8A95-803F1E76CA86}"/>
    <dgm:cxn modelId="{E9A93F9C-C46A-44DE-9CFA-03707121DEEF}" srcId="{634EEE23-E984-47AD-BA35-247AE9FBB44C}" destId="{95E6F7F6-9BC0-43D6-A7C8-BFD3B10154B2}" srcOrd="6" destOrd="0" parTransId="{9CCE030E-99D6-438B-915C-0A416F1E5E74}" sibTransId="{32F678C4-1536-4423-941D-FA9864A9D64D}"/>
    <dgm:cxn modelId="{F9CFB122-E4DA-44D9-8F3B-ABAFC90439AD}" srcId="{634EEE23-E984-47AD-BA35-247AE9FBB44C}" destId="{80D27015-DE42-4572-84F2-16DCD7054997}" srcOrd="9" destOrd="0" parTransId="{B008EC7F-5321-45DD-A52D-AEB5895F364D}" sibTransId="{D3B1B414-245F-4D7E-A8C5-C98877374C81}"/>
    <dgm:cxn modelId="{936A2D93-7103-4B7A-95F7-A83105687D9F}" type="presOf" srcId="{885A3C7C-3022-46FB-8FEA-3A729DC4D8FA}" destId="{D304C25A-2AFF-434D-8F08-3D191D76A54A}" srcOrd="0" destOrd="0" presId="urn:microsoft.com/office/officeart/2005/8/layout/vList5"/>
    <dgm:cxn modelId="{A1B309AA-A7FD-472D-A4A9-228D88E76A81}" srcId="{634EEE23-E984-47AD-BA35-247AE9FBB44C}" destId="{6CF881E6-3F84-4492-8D71-8F328C093A52}" srcOrd="10" destOrd="0" parTransId="{854708AF-41CF-42E2-8203-6FBB08680218}" sibTransId="{45540AAA-F9D7-461D-B4E0-A3CCC566B036}"/>
    <dgm:cxn modelId="{E2C5136C-C7E0-42EC-B1E1-779EC47E5FF4}" type="presOf" srcId="{6CA1AA73-28B1-4731-8687-B40F3116036A}" destId="{F63E3FB5-3080-4BC9-9AD6-BA0D6ABAF2BC}" srcOrd="0" destOrd="0" presId="urn:microsoft.com/office/officeart/2005/8/layout/vList5"/>
    <dgm:cxn modelId="{E6751ED4-8BF6-428A-B54A-70C5EC2934AC}" type="presParOf" srcId="{28F3F56C-83B4-4768-84ED-F01CF0DAE73B}" destId="{1A7E004B-EF2D-46BF-9455-F4EF0D910768}" srcOrd="0" destOrd="0" presId="urn:microsoft.com/office/officeart/2005/8/layout/vList5"/>
    <dgm:cxn modelId="{452C5051-38AB-44AD-B525-AC2586C76108}" type="presParOf" srcId="{1A7E004B-EF2D-46BF-9455-F4EF0D910768}" destId="{C73ED549-FB27-4688-B060-B33A0FAB8D78}" srcOrd="0" destOrd="0" presId="urn:microsoft.com/office/officeart/2005/8/layout/vList5"/>
    <dgm:cxn modelId="{736D7F2F-C2C9-4955-A555-B02F01983D98}" type="presParOf" srcId="{28F3F56C-83B4-4768-84ED-F01CF0DAE73B}" destId="{680EFDC3-727E-46CE-938B-D59F73AF0135}" srcOrd="1" destOrd="0" presId="urn:microsoft.com/office/officeart/2005/8/layout/vList5"/>
    <dgm:cxn modelId="{FCB658BB-02DB-4660-AF07-86B4B1793ADE}" type="presParOf" srcId="{28F3F56C-83B4-4768-84ED-F01CF0DAE73B}" destId="{57D48A05-A59C-4AD3-B5AD-7CDE0C743F84}" srcOrd="2" destOrd="0" presId="urn:microsoft.com/office/officeart/2005/8/layout/vList5"/>
    <dgm:cxn modelId="{DBBD3415-E869-4903-9F84-919069D1728C}" type="presParOf" srcId="{57D48A05-A59C-4AD3-B5AD-7CDE0C743F84}" destId="{5A004455-AE51-4E7F-B044-070C9B272AA1}" srcOrd="0" destOrd="0" presId="urn:microsoft.com/office/officeart/2005/8/layout/vList5"/>
    <dgm:cxn modelId="{5C014D38-97BC-4CC0-A989-06354A2E0CFF}" type="presParOf" srcId="{28F3F56C-83B4-4768-84ED-F01CF0DAE73B}" destId="{A9913F0C-6FD1-4B48-876A-8C08CA58AA50}" srcOrd="3" destOrd="0" presId="urn:microsoft.com/office/officeart/2005/8/layout/vList5"/>
    <dgm:cxn modelId="{B5C5C6DF-E5E1-4F4B-8869-F02E9C575DB0}" type="presParOf" srcId="{28F3F56C-83B4-4768-84ED-F01CF0DAE73B}" destId="{752597F4-B627-4783-84BF-5A42C228C7DE}" srcOrd="4" destOrd="0" presId="urn:microsoft.com/office/officeart/2005/8/layout/vList5"/>
    <dgm:cxn modelId="{B1C340BB-9288-4FFC-AAC1-154A58070843}" type="presParOf" srcId="{752597F4-B627-4783-84BF-5A42C228C7DE}" destId="{D304C25A-2AFF-434D-8F08-3D191D76A54A}" srcOrd="0" destOrd="0" presId="urn:microsoft.com/office/officeart/2005/8/layout/vList5"/>
    <dgm:cxn modelId="{E16AD48F-8D0E-42A9-B0CE-F2FFC5F64234}" type="presParOf" srcId="{28F3F56C-83B4-4768-84ED-F01CF0DAE73B}" destId="{F596FB54-4DB6-4B9B-82FE-74DCFA53ADB8}" srcOrd="5" destOrd="0" presId="urn:microsoft.com/office/officeart/2005/8/layout/vList5"/>
    <dgm:cxn modelId="{FACEC2B9-CD44-44EE-9CBF-0E34C5D0457A}" type="presParOf" srcId="{28F3F56C-83B4-4768-84ED-F01CF0DAE73B}" destId="{22C0A29E-EDEA-4C6E-A435-0C7206457A72}" srcOrd="6" destOrd="0" presId="urn:microsoft.com/office/officeart/2005/8/layout/vList5"/>
    <dgm:cxn modelId="{539AC75A-F411-48FE-B64A-0AB588E67DF1}" type="presParOf" srcId="{22C0A29E-EDEA-4C6E-A435-0C7206457A72}" destId="{EEB86962-6467-4A9A-BF46-0E63FD612E15}" srcOrd="0" destOrd="0" presId="urn:microsoft.com/office/officeart/2005/8/layout/vList5"/>
    <dgm:cxn modelId="{2148A0AB-08B0-4E63-8514-67BA6C246290}" type="presParOf" srcId="{28F3F56C-83B4-4768-84ED-F01CF0DAE73B}" destId="{D84BA6FE-0070-416A-8552-1B17865A104F}" srcOrd="7" destOrd="0" presId="urn:microsoft.com/office/officeart/2005/8/layout/vList5"/>
    <dgm:cxn modelId="{FCDE0F40-B011-44D3-BF86-045F682A5BE6}" type="presParOf" srcId="{28F3F56C-83B4-4768-84ED-F01CF0DAE73B}" destId="{9D295532-A3E8-45CA-967B-2122A281EBF6}" srcOrd="8" destOrd="0" presId="urn:microsoft.com/office/officeart/2005/8/layout/vList5"/>
    <dgm:cxn modelId="{8D3ECD5A-DB20-43CF-865A-240434E809F3}" type="presParOf" srcId="{9D295532-A3E8-45CA-967B-2122A281EBF6}" destId="{C1F9DB56-5613-4D81-B232-3AB3AA41C265}" srcOrd="0" destOrd="0" presId="urn:microsoft.com/office/officeart/2005/8/layout/vList5"/>
    <dgm:cxn modelId="{FDFFEAE9-60E2-4DB4-AD84-2CEE4AD51FDD}" type="presParOf" srcId="{28F3F56C-83B4-4768-84ED-F01CF0DAE73B}" destId="{8F31220F-0D3E-4A90-8304-AA4FDC3CC9BF}" srcOrd="9" destOrd="0" presId="urn:microsoft.com/office/officeart/2005/8/layout/vList5"/>
    <dgm:cxn modelId="{3BD691B4-EFA1-4707-9BB8-23222240EEED}" type="presParOf" srcId="{28F3F56C-83B4-4768-84ED-F01CF0DAE73B}" destId="{8086FB98-4A19-4B9E-AF59-B9E7F898E9FA}" srcOrd="10" destOrd="0" presId="urn:microsoft.com/office/officeart/2005/8/layout/vList5"/>
    <dgm:cxn modelId="{BA5AAE9D-66CB-4993-AB98-BAC97B53F185}" type="presParOf" srcId="{8086FB98-4A19-4B9E-AF59-B9E7F898E9FA}" destId="{F63E3FB5-3080-4BC9-9AD6-BA0D6ABAF2BC}" srcOrd="0" destOrd="0" presId="urn:microsoft.com/office/officeart/2005/8/layout/vList5"/>
    <dgm:cxn modelId="{8956A50B-B690-4F70-AAAE-B4BC4647357C}" type="presParOf" srcId="{28F3F56C-83B4-4768-84ED-F01CF0DAE73B}" destId="{F3A23DCD-4089-4F50-8EF4-558FB89241DC}" srcOrd="11" destOrd="0" presId="urn:microsoft.com/office/officeart/2005/8/layout/vList5"/>
    <dgm:cxn modelId="{154FA397-1D23-410D-A43A-8674D66AF5B4}" type="presParOf" srcId="{28F3F56C-83B4-4768-84ED-F01CF0DAE73B}" destId="{C33B1220-DD5B-47EE-B349-3A0759C8DE8A}" srcOrd="12" destOrd="0" presId="urn:microsoft.com/office/officeart/2005/8/layout/vList5"/>
    <dgm:cxn modelId="{E769DD40-76D9-4441-9DE9-57BB1A7AC8F8}" type="presParOf" srcId="{C33B1220-DD5B-47EE-B349-3A0759C8DE8A}" destId="{D9979E4F-E597-4687-ABE0-F97E2F9D2E5C}" srcOrd="0" destOrd="0" presId="urn:microsoft.com/office/officeart/2005/8/layout/vList5"/>
    <dgm:cxn modelId="{705BA9A5-A303-479A-AE00-7F01FA57CC49}" type="presParOf" srcId="{28F3F56C-83B4-4768-84ED-F01CF0DAE73B}" destId="{D2F1E484-A977-4419-A532-ED7D7C6CBBC8}" srcOrd="13" destOrd="0" presId="urn:microsoft.com/office/officeart/2005/8/layout/vList5"/>
    <dgm:cxn modelId="{C48E31FC-D290-4D5A-8C22-24983850BC3C}" type="presParOf" srcId="{28F3F56C-83B4-4768-84ED-F01CF0DAE73B}" destId="{2D285E01-9480-4DE6-82FA-0F8222885093}" srcOrd="14" destOrd="0" presId="urn:microsoft.com/office/officeart/2005/8/layout/vList5"/>
    <dgm:cxn modelId="{3D779119-6766-4BCE-A51C-FB593D71E3AB}" type="presParOf" srcId="{2D285E01-9480-4DE6-82FA-0F8222885093}" destId="{64F95982-8BF8-4DF5-AE4A-C950542971DE}" srcOrd="0" destOrd="0" presId="urn:microsoft.com/office/officeart/2005/8/layout/vList5"/>
    <dgm:cxn modelId="{6395FE03-22B5-4191-98AB-31050245187E}" type="presParOf" srcId="{28F3F56C-83B4-4768-84ED-F01CF0DAE73B}" destId="{BFDB6F64-C58F-4D1D-9089-AFB4B50F0741}" srcOrd="15" destOrd="0" presId="urn:microsoft.com/office/officeart/2005/8/layout/vList5"/>
    <dgm:cxn modelId="{9CD76B2E-9AB5-476F-A4D0-762561555F65}" type="presParOf" srcId="{28F3F56C-83B4-4768-84ED-F01CF0DAE73B}" destId="{23047D93-B3F8-43E4-A89D-1BA8C77F1446}" srcOrd="16" destOrd="0" presId="urn:microsoft.com/office/officeart/2005/8/layout/vList5"/>
    <dgm:cxn modelId="{1BFA6D18-C135-4EDD-90C9-1BFC5ED97479}" type="presParOf" srcId="{23047D93-B3F8-43E4-A89D-1BA8C77F1446}" destId="{9093BBAE-96B0-4ACF-BB7B-87BF5C65E603}" srcOrd="0" destOrd="0" presId="urn:microsoft.com/office/officeart/2005/8/layout/vList5"/>
    <dgm:cxn modelId="{4D1580FE-7E1C-422B-89E7-1A5AF3A3EDB0}" type="presParOf" srcId="{28F3F56C-83B4-4768-84ED-F01CF0DAE73B}" destId="{710BD5B1-7106-4B78-B967-0FBDE37BB651}" srcOrd="17" destOrd="0" presId="urn:microsoft.com/office/officeart/2005/8/layout/vList5"/>
    <dgm:cxn modelId="{74FE5D73-E0C1-4F55-83A8-144529BFF4CF}" type="presParOf" srcId="{28F3F56C-83B4-4768-84ED-F01CF0DAE73B}" destId="{2F958F9C-B487-45B5-8B48-1B98AE243421}" srcOrd="18" destOrd="0" presId="urn:microsoft.com/office/officeart/2005/8/layout/vList5"/>
    <dgm:cxn modelId="{852189B6-B17D-428B-A040-9E13E4149C82}" type="presParOf" srcId="{2F958F9C-B487-45B5-8B48-1B98AE243421}" destId="{E9D5C470-B77A-4E42-91F3-7AA924457FA7}" srcOrd="0" destOrd="0" presId="urn:microsoft.com/office/officeart/2005/8/layout/vList5"/>
    <dgm:cxn modelId="{69329E3A-5856-43D9-A4C7-A88601F0568A}" type="presParOf" srcId="{28F3F56C-83B4-4768-84ED-F01CF0DAE73B}" destId="{38D0D068-B003-4E16-80EC-655F7A71EE2B}" srcOrd="19" destOrd="0" presId="urn:microsoft.com/office/officeart/2005/8/layout/vList5"/>
    <dgm:cxn modelId="{E89ECA69-9ED0-42E0-9FCA-FC0BBE1C9379}" type="presParOf" srcId="{28F3F56C-83B4-4768-84ED-F01CF0DAE73B}" destId="{1016D14F-00EE-41B4-A573-15D3F23679C1}" srcOrd="20" destOrd="0" presId="urn:microsoft.com/office/officeart/2005/8/layout/vList5"/>
    <dgm:cxn modelId="{A4B27C6D-A73F-49C5-B317-8062E5BDFF95}" type="presParOf" srcId="{1016D14F-00EE-41B4-A573-15D3F23679C1}" destId="{51B8D1EC-B81B-4F16-A4FF-788484130763}"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3ED549-FB27-4688-B060-B33A0FAB8D78}">
      <dsp:nvSpPr>
        <dsp:cNvPr id="0" name=""/>
        <dsp:cNvSpPr/>
      </dsp:nvSpPr>
      <dsp:spPr>
        <a:xfrm>
          <a:off x="22236" y="1140"/>
          <a:ext cx="4457948" cy="40600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dirty="0" smtClean="0"/>
            <a:t>UC 5.1: Ultra-reliable communications</a:t>
          </a:r>
          <a:endParaRPr lang="en-GB" sz="1200" b="1" kern="1200" dirty="0"/>
        </a:p>
      </dsp:txBody>
      <dsp:txXfrm>
        <a:off x="42056" y="20960"/>
        <a:ext cx="4418308" cy="366369"/>
      </dsp:txXfrm>
    </dsp:sp>
    <dsp:sp modelId="{5A004455-AE51-4E7F-B044-070C9B272AA1}">
      <dsp:nvSpPr>
        <dsp:cNvPr id="0" name=""/>
        <dsp:cNvSpPr/>
      </dsp:nvSpPr>
      <dsp:spPr>
        <a:xfrm>
          <a:off x="22236" y="427450"/>
          <a:ext cx="4457948" cy="40600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5.12: Connectivity for drones</a:t>
          </a:r>
          <a:endParaRPr lang="en-GB" sz="1200" b="1" kern="1200"/>
        </a:p>
      </dsp:txBody>
      <dsp:txXfrm>
        <a:off x="42056" y="447270"/>
        <a:ext cx="4418308" cy="366369"/>
      </dsp:txXfrm>
    </dsp:sp>
    <dsp:sp modelId="{D304C25A-2AFF-434D-8F08-3D191D76A54A}">
      <dsp:nvSpPr>
        <dsp:cNvPr id="0" name=""/>
        <dsp:cNvSpPr/>
      </dsp:nvSpPr>
      <dsp:spPr>
        <a:xfrm>
          <a:off x="22236" y="853760"/>
          <a:ext cx="4457948" cy="40600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5.13: Industrial control</a:t>
          </a:r>
          <a:endParaRPr lang="en-GB" sz="1200" b="1" kern="1200"/>
        </a:p>
      </dsp:txBody>
      <dsp:txXfrm>
        <a:off x="42056" y="873580"/>
        <a:ext cx="4418308" cy="366369"/>
      </dsp:txXfrm>
    </dsp:sp>
    <dsp:sp modelId="{EEB86962-6467-4A9A-BF46-0E63FD612E15}">
      <dsp:nvSpPr>
        <dsp:cNvPr id="0" name=""/>
        <dsp:cNvSpPr/>
      </dsp:nvSpPr>
      <dsp:spPr>
        <a:xfrm>
          <a:off x="22236" y="1280070"/>
          <a:ext cx="4457948" cy="40600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5.14: Tactile Internet</a:t>
          </a:r>
          <a:endParaRPr lang="en-GB" sz="1200" b="1" kern="1200"/>
        </a:p>
      </dsp:txBody>
      <dsp:txXfrm>
        <a:off x="42056" y="1299890"/>
        <a:ext cx="4418308" cy="366369"/>
      </dsp:txXfrm>
    </dsp:sp>
    <dsp:sp modelId="{C1F9DB56-5613-4D81-B232-3AB3AA41C265}">
      <dsp:nvSpPr>
        <dsp:cNvPr id="0" name=""/>
        <dsp:cNvSpPr/>
      </dsp:nvSpPr>
      <dsp:spPr>
        <a:xfrm>
          <a:off x="22236" y="1706380"/>
          <a:ext cx="4457948" cy="40600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5.15: Localized real-time control</a:t>
          </a:r>
          <a:endParaRPr lang="en-GB" sz="1200" b="1" kern="1200"/>
        </a:p>
      </dsp:txBody>
      <dsp:txXfrm>
        <a:off x="42056" y="1726200"/>
        <a:ext cx="4418308" cy="366369"/>
      </dsp:txXfrm>
    </dsp:sp>
    <dsp:sp modelId="{F63E3FB5-3080-4BC9-9AD6-BA0D6ABAF2BC}">
      <dsp:nvSpPr>
        <dsp:cNvPr id="0" name=""/>
        <dsp:cNvSpPr/>
      </dsp:nvSpPr>
      <dsp:spPr>
        <a:xfrm>
          <a:off x="22236" y="2132690"/>
          <a:ext cx="4457948" cy="40600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5.17: Extreme real-time communications and the tactile internet</a:t>
          </a:r>
          <a:endParaRPr lang="en-GB" sz="1200" b="1" kern="1200"/>
        </a:p>
      </dsp:txBody>
      <dsp:txXfrm>
        <a:off x="42056" y="2152510"/>
        <a:ext cx="4418308" cy="366369"/>
      </dsp:txXfrm>
    </dsp:sp>
    <dsp:sp modelId="{D9979E4F-E597-4687-ABE0-F97E2F9D2E5C}">
      <dsp:nvSpPr>
        <dsp:cNvPr id="0" name=""/>
        <dsp:cNvSpPr/>
      </dsp:nvSpPr>
      <dsp:spPr>
        <a:xfrm>
          <a:off x="22236" y="2559000"/>
          <a:ext cx="4457948" cy="40600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5.18: Remote control</a:t>
          </a:r>
          <a:endParaRPr lang="en-GB" sz="1200" b="1" kern="1200"/>
        </a:p>
      </dsp:txBody>
      <dsp:txXfrm>
        <a:off x="42056" y="2578820"/>
        <a:ext cx="4418308" cy="366369"/>
      </dsp:txXfrm>
    </dsp:sp>
    <dsp:sp modelId="{64F95982-8BF8-4DF5-AE4A-C950542971DE}">
      <dsp:nvSpPr>
        <dsp:cNvPr id="0" name=""/>
        <dsp:cNvSpPr/>
      </dsp:nvSpPr>
      <dsp:spPr>
        <a:xfrm>
          <a:off x="22236" y="2985310"/>
          <a:ext cx="4457948" cy="40600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5.33: Connected vehicles</a:t>
          </a:r>
          <a:endParaRPr lang="en-GB" sz="1200" b="1" kern="1200"/>
        </a:p>
      </dsp:txBody>
      <dsp:txXfrm>
        <a:off x="42056" y="3005130"/>
        <a:ext cx="4418308" cy="366369"/>
      </dsp:txXfrm>
    </dsp:sp>
    <dsp:sp modelId="{9093BBAE-96B0-4ACF-BB7B-87BF5C65E603}">
      <dsp:nvSpPr>
        <dsp:cNvPr id="0" name=""/>
        <dsp:cNvSpPr/>
      </dsp:nvSpPr>
      <dsp:spPr>
        <a:xfrm>
          <a:off x="22236" y="3411620"/>
          <a:ext cx="4457948" cy="40600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5.45: Industrial factory automation</a:t>
          </a:r>
          <a:endParaRPr lang="en-GB" sz="1200" b="1" kern="1200"/>
        </a:p>
      </dsp:txBody>
      <dsp:txXfrm>
        <a:off x="42056" y="3431440"/>
        <a:ext cx="4418308" cy="366369"/>
      </dsp:txXfrm>
    </dsp:sp>
    <dsp:sp modelId="{E9D5C470-B77A-4E42-91F3-7AA924457FA7}">
      <dsp:nvSpPr>
        <dsp:cNvPr id="0" name=""/>
        <dsp:cNvSpPr/>
      </dsp:nvSpPr>
      <dsp:spPr>
        <a:xfrm>
          <a:off x="22236" y="3837930"/>
          <a:ext cx="4457948" cy="40600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5.46: Industrial process automation</a:t>
          </a:r>
          <a:endParaRPr lang="en-GB" sz="1200" b="1" kern="1200"/>
        </a:p>
      </dsp:txBody>
      <dsp:txXfrm>
        <a:off x="42056" y="3857750"/>
        <a:ext cx="4418308" cy="366369"/>
      </dsp:txXfrm>
    </dsp:sp>
    <dsp:sp modelId="{51B8D1EC-B81B-4F16-A4FF-788484130763}">
      <dsp:nvSpPr>
        <dsp:cNvPr id="0" name=""/>
        <dsp:cNvSpPr/>
      </dsp:nvSpPr>
      <dsp:spPr>
        <a:xfrm>
          <a:off x="22236" y="4264240"/>
          <a:ext cx="4457948" cy="40600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5.54: Local UAV collaboration</a:t>
          </a:r>
          <a:endParaRPr lang="en-GB" sz="1200" b="1" kern="1200"/>
        </a:p>
      </dsp:txBody>
      <dsp:txXfrm>
        <a:off x="42056" y="4284060"/>
        <a:ext cx="4418308" cy="366369"/>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947778C-B3F3-4F7A-BB91-EB5F63B274A2}" type="datetime1">
              <a:rPr lang="en-US"/>
              <a:pPr>
                <a:defRPr/>
              </a:pPr>
              <a:t>10/6/2015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9A2E6ED2-3E23-4C28-8972-3DFEE8710EA4}" type="slidenum">
              <a:rPr lang="en-GB" altLang="en-US"/>
              <a:pPr>
                <a:defRPr/>
              </a:pPr>
              <a:t>‹#›</a:t>
            </a:fld>
            <a:endParaRPr lang="en-GB" altLang="en-US"/>
          </a:p>
        </p:txBody>
      </p:sp>
    </p:spTree>
    <p:extLst>
      <p:ext uri="{BB962C8B-B14F-4D97-AF65-F5344CB8AC3E}">
        <p14:creationId xmlns:p14="http://schemas.microsoft.com/office/powerpoint/2010/main" val="215019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4ADFB8CB-F854-47F2-9DE9-2171C7CFA03A}" type="datetime1">
              <a:rPr lang="en-US"/>
              <a:pPr>
                <a:defRPr/>
              </a:pPr>
              <a:t>10/6/2015</a:t>
            </a:fld>
            <a:endParaRPr lang="en-US" dirty="0"/>
          </a:p>
        </p:txBody>
      </p:sp>
      <p:sp>
        <p:nvSpPr>
          <p:cNvPr id="922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1FA72314-C842-479C-B40D-6B35198B29F6}" type="slidenum">
              <a:rPr lang="en-GB" altLang="en-US"/>
              <a:pPr>
                <a:defRPr/>
              </a:pPr>
              <a:t>‹#›</a:t>
            </a:fld>
            <a:endParaRPr lang="en-GB" altLang="en-US"/>
          </a:p>
        </p:txBody>
      </p:sp>
    </p:spTree>
    <p:extLst>
      <p:ext uri="{BB962C8B-B14F-4D97-AF65-F5344CB8AC3E}">
        <p14:creationId xmlns:p14="http://schemas.microsoft.com/office/powerpoint/2010/main" val="4600204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A9B20BC9-C500-49C5-9C37-D50BBA60A0E0}" type="slidenum">
              <a:rPr lang="en-GB" altLang="en-US"/>
              <a:pPr/>
              <a:t>1</a:t>
            </a:fld>
            <a:endParaRPr lang="en-GB" altLang="en-US"/>
          </a:p>
        </p:txBody>
      </p:sp>
      <p:sp>
        <p:nvSpPr>
          <p:cNvPr id="10243" name="Rectangle 2"/>
          <p:cNvSpPr>
            <a:spLocks noGrp="1" noRot="1" noChangeAspect="1" noChangeArrowheads="1" noTextEdit="1"/>
          </p:cNvSpPr>
          <p:nvPr>
            <p:ph type="sldImg"/>
          </p:nvPr>
        </p:nvSpPr>
        <p:spPr>
          <a:xfrm>
            <a:off x="915988" y="742950"/>
            <a:ext cx="4967287" cy="3725863"/>
          </a:xfrm>
          <a:ln/>
        </p:spPr>
      </p:sp>
      <p:sp>
        <p:nvSpPr>
          <p:cNvPr id="10244" name="Rectangle 3"/>
          <p:cNvSpPr>
            <a:spLocks noGrp="1" noChangeArrowheads="1"/>
          </p:cNvSpPr>
          <p:nvPr>
            <p:ph type="body" idx="1"/>
          </p:nvPr>
        </p:nvSpPr>
        <p:spPr>
          <a:xfrm>
            <a:off x="904875" y="4718050"/>
            <a:ext cx="4987925" cy="4467225"/>
          </a:xfrm>
          <a:noFill/>
          <a:ln/>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5988" y="742950"/>
            <a:ext cx="4965700" cy="3724275"/>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FA72314-C842-479C-B40D-6B35198B29F6}" type="slidenum">
              <a:rPr lang="en-GB" altLang="en-US" smtClean="0"/>
              <a:pPr>
                <a:defRPr/>
              </a:pPr>
              <a:t>2</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5988" y="742950"/>
            <a:ext cx="4965700" cy="3724275"/>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FA72314-C842-479C-B40D-6B35198B29F6}" type="slidenum">
              <a:rPr lang="en-GB" altLang="en-US" smtClean="0"/>
              <a:pPr>
                <a:defRPr/>
              </a:pPr>
              <a:t>5</a:t>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smtClean="0"/>
              <a:t>a native SDN/ NFV architecture covering aspects ranging from devices, (mobile/ fixed) infrastructure, network functions, value enabling capabilities and all the management functions to orchestrate the 5G system. APIs are provided on the relevant reference points to support multiple use cases, value creation and business models</a:t>
            </a:r>
          </a:p>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23850" y="73033"/>
            <a:ext cx="5810250" cy="461665"/>
          </a:xfrm>
          <a:prstGeom prst="rect">
            <a:avLst/>
          </a:prstGeom>
          <a:noFill/>
          <a:ln w="9525">
            <a:noFill/>
            <a:miter lim="800000"/>
            <a:headEnd/>
            <a:tailEnd/>
          </a:ln>
        </p:spPr>
        <p:txBody>
          <a:bodyPr>
            <a:spAutoFit/>
          </a:bodyPr>
          <a:lstStyle/>
          <a:p>
            <a:pPr eaLnBrk="1" hangingPunct="1">
              <a:defRPr/>
            </a:pPr>
            <a:r>
              <a:rPr lang="en-GB" sz="1200" b="1" dirty="0" smtClean="0">
                <a:latin typeface="Arial "/>
              </a:rPr>
              <a:t>3GPP TSG-SA WG1 Ad Hoc Meeting on SMARTER (5G)</a:t>
            </a:r>
            <a:r>
              <a:rPr lang="sv-SE" sz="1200" b="1" dirty="0" smtClean="0">
                <a:latin typeface="Arial "/>
              </a:rPr>
              <a:t> </a:t>
            </a:r>
          </a:p>
          <a:p>
            <a:pPr eaLnBrk="1" hangingPunct="1">
              <a:defRPr/>
            </a:pPr>
            <a:r>
              <a:rPr lang="sv-SE" sz="1200" b="1" dirty="0" smtClean="0">
                <a:latin typeface="Arial "/>
              </a:rPr>
              <a:t>Vancouver, Canada, 19-21 October 2015</a:t>
            </a:r>
            <a:endParaRPr lang="sv-SE" sz="1200" b="1" dirty="0">
              <a:latin typeface="Arial "/>
            </a:endParaRPr>
          </a:p>
        </p:txBody>
      </p:sp>
      <p:sp>
        <p:nvSpPr>
          <p:cNvPr id="2" name="Title 1"/>
          <p:cNvSpPr>
            <a:spLocks noGrp="1"/>
          </p:cNvSpPr>
          <p:nvPr>
            <p:ph type="ctrTitle"/>
          </p:nvPr>
        </p:nvSpPr>
        <p:spPr>
          <a:xfrm>
            <a:off x="685800" y="2130434"/>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1" y="717054"/>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8"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
        <p:nvSpPr>
          <p:cNvPr id="12" name="Text Placeholder 10"/>
          <p:cNvSpPr>
            <a:spLocks noGrp="1"/>
          </p:cNvSpPr>
          <p:nvPr>
            <p:ph type="body" sz="quarter" idx="16"/>
          </p:nvPr>
        </p:nvSpPr>
        <p:spPr>
          <a:xfrm>
            <a:off x="423863" y="1449917"/>
            <a:ext cx="4032250" cy="3393016"/>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smtClean="0"/>
              <a:t>Click to edit Master text styles</a:t>
            </a:r>
          </a:p>
        </p:txBody>
      </p:sp>
      <p:sp>
        <p:nvSpPr>
          <p:cNvPr id="14" name="Text Placeholder 10"/>
          <p:cNvSpPr>
            <a:spLocks noGrp="1"/>
          </p:cNvSpPr>
          <p:nvPr>
            <p:ph type="body" sz="quarter" idx="17"/>
          </p:nvPr>
        </p:nvSpPr>
        <p:spPr>
          <a:xfrm>
            <a:off x="4608513" y="1449747"/>
            <a:ext cx="4032250" cy="3393016"/>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smtClean="0"/>
              <a:t>Click to edit Master text styles</a:t>
            </a:r>
          </a:p>
          <a:p>
            <a:pPr lvl="1"/>
            <a:r>
              <a:rPr lang="en-US" smtClean="0"/>
              <a:t>Second level</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8.xml"/><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ags" Target="../tags/tag1.xml"/><Relationship Id="rId5" Type="http://schemas.openxmlformats.org/officeDocument/2006/relationships/vmlDrawing" Target="../drawings/vmlDrawing1.vml"/><Relationship Id="rId4" Type="http://schemas.openxmlformats.org/officeDocument/2006/relationships/theme" Target="../theme/theme2.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3" y="6373813"/>
            <a:ext cx="6169025" cy="323851"/>
          </a:xfrm>
          <a:prstGeom prst="homePlate">
            <a:avLst>
              <a:gd name="adj" fmla="val 91541"/>
            </a:avLst>
          </a:prstGeom>
          <a:solidFill>
            <a:srgbClr val="72AF2F">
              <a:alpha val="94901"/>
            </a:srgbClr>
          </a:solidFill>
          <a:ln w="9525">
            <a:noFill/>
            <a:miter lim="800000"/>
            <a:headEnd/>
            <a:tailEnd/>
          </a:ln>
        </p:spPr>
        <p:txBody>
          <a:bodyPr wrap="none" anchor="ctr"/>
          <a:lstStyle/>
          <a:p>
            <a:pPr>
              <a:defRPr/>
            </a:pPr>
            <a:endParaRPr lang="en-US"/>
          </a:p>
        </p:txBody>
      </p:sp>
      <p:sp>
        <p:nvSpPr>
          <p:cNvPr id="2051"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2052" name="Text Placeholder 2"/>
          <p:cNvSpPr>
            <a:spLocks noGrp="1"/>
          </p:cNvSpPr>
          <p:nvPr>
            <p:ph type="body" idx="1"/>
          </p:nvPr>
        </p:nvSpPr>
        <p:spPr bwMode="auto">
          <a:xfrm>
            <a:off x="485775" y="1454152"/>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4" name="TextBox 13"/>
          <p:cNvSpPr txBox="1"/>
          <p:nvPr userDrawn="1"/>
        </p:nvSpPr>
        <p:spPr>
          <a:xfrm>
            <a:off x="595316" y="6394457"/>
            <a:ext cx="4422775" cy="311151"/>
          </a:xfrm>
          <a:prstGeom prst="rect">
            <a:avLst/>
          </a:prstGeom>
          <a:noFill/>
        </p:spPr>
        <p:txBody>
          <a:bodyPr anchor="ctr">
            <a:normAutofit fontScale="70000" lnSpcReduction="20000"/>
          </a:bodyPr>
          <a:lstStyle/>
          <a:p>
            <a:pPr>
              <a:lnSpc>
                <a:spcPct val="120000"/>
              </a:lnSpc>
              <a:defRPr/>
            </a:pPr>
            <a:r>
              <a:rPr lang="en-GB" spc="300" dirty="0" smtClean="0"/>
              <a:t>3GPP TSG-SA WG1 Ad Hoc Meeting on SMARTER (5G) </a:t>
            </a:r>
            <a:br>
              <a:rPr lang="en-GB" spc="300" dirty="0" smtClean="0"/>
            </a:br>
            <a:r>
              <a:rPr lang="en-GB" spc="300" dirty="0" smtClean="0"/>
              <a:t>19-21 October 2015</a:t>
            </a:r>
            <a:endParaRPr lang="en-GB" spc="300" dirty="0">
              <a:solidFill>
                <a:schemeClr val="bg1"/>
              </a:solidFill>
            </a:endParaRPr>
          </a:p>
        </p:txBody>
      </p:sp>
      <p:sp>
        <p:nvSpPr>
          <p:cNvPr id="12" name="Oval 11"/>
          <p:cNvSpPr/>
          <p:nvPr userDrawn="1"/>
        </p:nvSpPr>
        <p:spPr bwMode="auto">
          <a:xfrm>
            <a:off x="8318512" y="638334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a:defRPr/>
            </a:pPr>
            <a:fld id="{38BB483D-C369-491B-B1D1-2AD91BB702B7}" type="slidenum">
              <a:rPr lang="en-GB" altLang="en-US" b="1"/>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95"/>
            <a:ext cx="971741" cy="246221"/>
          </a:xfrm>
          <a:prstGeom prst="rect">
            <a:avLst/>
          </a:prstGeom>
          <a:noFill/>
          <a:ln w="9525">
            <a:noFill/>
            <a:miter lim="800000"/>
            <a:headEnd/>
            <a:tailEnd/>
          </a:ln>
        </p:spPr>
        <p:txBody>
          <a:bodyPr wrap="none">
            <a:spAutoFit/>
          </a:bodyPr>
          <a:lstStyle/>
          <a:p>
            <a:pPr eaLnBrk="1" hangingPunct="1">
              <a:defRPr/>
            </a:pPr>
            <a:r>
              <a:rPr lang="en-GB">
                <a:solidFill>
                  <a:schemeClr val="bg1"/>
                </a:solidFill>
              </a:rPr>
              <a:t>© 3GPP 2012</a:t>
            </a:r>
            <a:endParaRPr lang="en-GB"/>
          </a:p>
        </p:txBody>
      </p:sp>
      <p:sp>
        <p:nvSpPr>
          <p:cNvPr id="8"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S1-153016</a:t>
            </a:r>
            <a:endParaRPr lang="en-GB"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46" r:id="rId1"/>
    <p:sldLayoutId id="2147483743" r:id="rId2"/>
    <p:sldLayoutId id="2147483744" r:id="rId3"/>
    <p:sldLayoutId id="2147483745" r:id="rId4"/>
    <p:sldLayoutId id="2147483751"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1" name="Object 30" hidden="1"/>
          <p:cNvGraphicFramePr>
            <a:graphicFrameLocks noChangeAspect="1"/>
          </p:cNvGraphicFramePr>
          <p:nvPr>
            <p:custDataLst>
              <p:tags r:id="rId6"/>
            </p:custDataLst>
          </p:nvPr>
        </p:nvGraphicFramePr>
        <p:xfrm>
          <a:off x="1589" y="2119"/>
          <a:ext cx="1587" cy="2116"/>
        </p:xfrm>
        <a:graphic>
          <a:graphicData uri="http://schemas.openxmlformats.org/presentationml/2006/ole">
            <mc:AlternateContent xmlns:mc="http://schemas.openxmlformats.org/markup-compatibility/2006">
              <mc:Choice xmlns:v="urn:schemas-microsoft-com:vml" Requires="v">
                <p:oleObj spid="_x0000_s19497" name="think-cell Slide" r:id="rId7" imgW="270" imgH="270" progId="">
                  <p:embed/>
                </p:oleObj>
              </mc:Choice>
              <mc:Fallback>
                <p:oleObj name="think-cell Slide" r:id="rId7" imgW="270" imgH="270" progId="">
                  <p:embed/>
                  <p:pic>
                    <p:nvPicPr>
                      <p:cNvPr id="0" name="Picture 2"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89" y="2119"/>
                        <a:ext cx="1587" cy="21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5" name="Line 9"/>
          <p:cNvSpPr>
            <a:spLocks noChangeShapeType="1"/>
          </p:cNvSpPr>
          <p:nvPr/>
        </p:nvSpPr>
        <p:spPr bwMode="auto">
          <a:xfrm flipV="1">
            <a:off x="-179388" y="791633"/>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dirty="0">
              <a:solidFill>
                <a:srgbClr val="124191"/>
              </a:solidFill>
              <a:latin typeface="Nokia Pure Headline Light"/>
            </a:endParaRPr>
          </a:p>
        </p:txBody>
      </p:sp>
      <p:sp>
        <p:nvSpPr>
          <p:cNvPr id="1036" name="Line 12"/>
          <p:cNvSpPr>
            <a:spLocks noChangeShapeType="1"/>
          </p:cNvSpPr>
          <p:nvPr/>
        </p:nvSpPr>
        <p:spPr bwMode="auto">
          <a:xfrm flipV="1">
            <a:off x="-179388" y="6553200"/>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7" name="Line 9"/>
          <p:cNvSpPr>
            <a:spLocks noChangeShapeType="1"/>
          </p:cNvSpPr>
          <p:nvPr/>
        </p:nvSpPr>
        <p:spPr bwMode="auto">
          <a:xfrm flipV="1">
            <a:off x="-179388" y="1128184"/>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8" name="Line 10"/>
          <p:cNvSpPr>
            <a:spLocks noChangeShapeType="1"/>
          </p:cNvSpPr>
          <p:nvPr/>
        </p:nvSpPr>
        <p:spPr bwMode="auto">
          <a:xfrm flipH="1">
            <a:off x="-179388" y="1456267"/>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9" name="Line 12"/>
          <p:cNvSpPr>
            <a:spLocks noChangeShapeType="1"/>
          </p:cNvSpPr>
          <p:nvPr/>
        </p:nvSpPr>
        <p:spPr bwMode="auto">
          <a:xfrm flipV="1">
            <a:off x="-179388" y="6220884"/>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0" name="Line 13"/>
          <p:cNvSpPr>
            <a:spLocks noChangeShapeType="1"/>
          </p:cNvSpPr>
          <p:nvPr/>
        </p:nvSpPr>
        <p:spPr bwMode="auto">
          <a:xfrm flipH="1" flipV="1">
            <a:off x="-179388" y="5867400"/>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1" name="Line 14"/>
          <p:cNvSpPr>
            <a:spLocks noChangeShapeType="1"/>
          </p:cNvSpPr>
          <p:nvPr/>
        </p:nvSpPr>
        <p:spPr bwMode="auto">
          <a:xfrm>
            <a:off x="-179388" y="374651"/>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2" name="Line 15"/>
          <p:cNvSpPr>
            <a:spLocks noChangeShapeType="1"/>
          </p:cNvSpPr>
          <p:nvPr/>
        </p:nvSpPr>
        <p:spPr bwMode="auto">
          <a:xfrm flipH="1">
            <a:off x="417513" y="-196851"/>
            <a:ext cx="0" cy="7344835"/>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3" name="Line 17"/>
          <p:cNvSpPr>
            <a:spLocks noChangeShapeType="1"/>
          </p:cNvSpPr>
          <p:nvPr/>
        </p:nvSpPr>
        <p:spPr bwMode="auto">
          <a:xfrm>
            <a:off x="8656638" y="-196851"/>
            <a:ext cx="0" cy="7344835"/>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2" name="Title Placeholder 1"/>
          <p:cNvSpPr>
            <a:spLocks noGrp="1"/>
          </p:cNvSpPr>
          <p:nvPr>
            <p:ph type="title"/>
          </p:nvPr>
        </p:nvSpPr>
        <p:spPr bwMode="auto">
          <a:xfrm>
            <a:off x="417513" y="372533"/>
            <a:ext cx="8229600" cy="4148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US" dirty="0" smtClean="0"/>
          </a:p>
        </p:txBody>
      </p:sp>
      <p:sp>
        <p:nvSpPr>
          <p:cNvPr id="4" name="Text Placeholder 2"/>
          <p:cNvSpPr>
            <a:spLocks noGrp="1"/>
          </p:cNvSpPr>
          <p:nvPr>
            <p:ph type="body" idx="1"/>
          </p:nvPr>
        </p:nvSpPr>
        <p:spPr bwMode="auto">
          <a:xfrm>
            <a:off x="417513" y="1452042"/>
            <a:ext cx="8229600" cy="44090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2" name="Text Box 9"/>
          <p:cNvSpPr txBox="1">
            <a:spLocks noChangeArrowheads="1"/>
          </p:cNvSpPr>
          <p:nvPr/>
        </p:nvSpPr>
        <p:spPr bwMode="auto">
          <a:xfrm>
            <a:off x="0" y="-469900"/>
            <a:ext cx="9144000" cy="233014"/>
          </a:xfrm>
          <a:prstGeom prst="rect">
            <a:avLst/>
          </a:prstGeom>
          <a:noFill/>
          <a:ln w="19050" algn="ctr">
            <a:noFill/>
            <a:miter lim="800000"/>
            <a:headEnd/>
            <a:tailEnd/>
          </a:ln>
          <a:effectLst/>
        </p:spPr>
        <p:txBody>
          <a:bodyPr lIns="90000" tIns="46800" rIns="90000" bIns="46800">
            <a:spAutoFit/>
          </a:bodyPr>
          <a:lstStyle/>
          <a:p>
            <a:pPr algn="ctr" defTabSz="762000">
              <a:lnSpc>
                <a:spcPct val="90000"/>
              </a:lnSpc>
              <a:spcBef>
                <a:spcPct val="50000"/>
              </a:spcBef>
              <a:buClr>
                <a:srgbClr val="00C9FF"/>
              </a:buClr>
              <a:defRPr/>
            </a:pPr>
            <a:r>
              <a:rPr lang="en-US" dirty="0">
                <a:solidFill>
                  <a:srgbClr val="FFFFFF"/>
                </a:solidFill>
                <a:latin typeface="Nokia Pure Text Light"/>
                <a:cs typeface="+mn-cs"/>
              </a:rPr>
              <a:t>To change the document information in the footer, press [Alt + F8] and use the “FORM“</a:t>
            </a:r>
          </a:p>
        </p:txBody>
      </p:sp>
      <p:sp>
        <p:nvSpPr>
          <p:cNvPr id="41" name="AutoShape 57"/>
          <p:cNvSpPr>
            <a:spLocks noChangeArrowheads="1"/>
          </p:cNvSpPr>
          <p:nvPr/>
        </p:nvSpPr>
        <p:spPr bwMode="auto">
          <a:xfrm>
            <a:off x="1474790" y="6944786"/>
            <a:ext cx="287337" cy="179916"/>
          </a:xfrm>
          <a:prstGeom prst="roundRect">
            <a:avLst>
              <a:gd name="adj" fmla="val 16667"/>
            </a:avLst>
          </a:prstGeom>
          <a:solidFill>
            <a:schemeClr val="accent1"/>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18 </a:t>
            </a:r>
            <a:br>
              <a:rPr lang="en-GB" sz="500" b="1" dirty="0">
                <a:solidFill>
                  <a:srgbClr val="FFFFFF"/>
                </a:solidFill>
                <a:latin typeface="Nokia Pure Text Light"/>
              </a:rPr>
            </a:br>
            <a:r>
              <a:rPr lang="en-GB" sz="500" b="1" dirty="0">
                <a:solidFill>
                  <a:srgbClr val="FFFFFF"/>
                </a:solidFill>
                <a:latin typeface="Nokia Pure Text Light"/>
              </a:rPr>
              <a:t>G 65 </a:t>
            </a:r>
            <a:br>
              <a:rPr lang="en-GB" sz="500" b="1" dirty="0">
                <a:solidFill>
                  <a:srgbClr val="FFFFFF"/>
                </a:solidFill>
                <a:latin typeface="Nokia Pure Text Light"/>
              </a:rPr>
            </a:br>
            <a:r>
              <a:rPr lang="en-GB" sz="500" b="1" dirty="0">
                <a:solidFill>
                  <a:srgbClr val="FFFFFF"/>
                </a:solidFill>
                <a:latin typeface="Nokia Pure Text Light"/>
              </a:rPr>
              <a:t>B 145</a:t>
            </a:r>
          </a:p>
        </p:txBody>
      </p:sp>
      <p:sp>
        <p:nvSpPr>
          <p:cNvPr id="43" name="AutoShape 58"/>
          <p:cNvSpPr>
            <a:spLocks noChangeArrowheads="1"/>
          </p:cNvSpPr>
          <p:nvPr/>
        </p:nvSpPr>
        <p:spPr bwMode="auto">
          <a:xfrm>
            <a:off x="1835150" y="6944786"/>
            <a:ext cx="287338" cy="179916"/>
          </a:xfrm>
          <a:prstGeom prst="roundRect">
            <a:avLst>
              <a:gd name="adj" fmla="val 16667"/>
            </a:avLst>
          </a:prstGeom>
          <a:solidFill>
            <a:schemeClr val="accent2"/>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0 </a:t>
            </a:r>
            <a:br>
              <a:rPr lang="en-GB" sz="500" b="1" dirty="0">
                <a:solidFill>
                  <a:srgbClr val="FFFFFF"/>
                </a:solidFill>
                <a:latin typeface="Nokia Pure Text Light"/>
              </a:rPr>
            </a:br>
            <a:r>
              <a:rPr lang="en-GB" sz="500" b="1" dirty="0">
                <a:solidFill>
                  <a:srgbClr val="FFFFFF"/>
                </a:solidFill>
                <a:latin typeface="Nokia Pure Text Light"/>
              </a:rPr>
              <a:t>G 201 </a:t>
            </a:r>
            <a:br>
              <a:rPr lang="en-GB" sz="500" b="1" dirty="0">
                <a:solidFill>
                  <a:srgbClr val="FFFFFF"/>
                </a:solidFill>
                <a:latin typeface="Nokia Pure Text Light"/>
              </a:rPr>
            </a:br>
            <a:r>
              <a:rPr lang="en-GB" sz="500" b="1" dirty="0">
                <a:solidFill>
                  <a:srgbClr val="FFFFFF"/>
                </a:solidFill>
                <a:latin typeface="Nokia Pure Text Light"/>
              </a:rPr>
              <a:t>B 255</a:t>
            </a:r>
          </a:p>
        </p:txBody>
      </p:sp>
      <p:sp>
        <p:nvSpPr>
          <p:cNvPr id="44" name="AutoShape 59"/>
          <p:cNvSpPr>
            <a:spLocks noChangeArrowheads="1"/>
          </p:cNvSpPr>
          <p:nvPr/>
        </p:nvSpPr>
        <p:spPr bwMode="auto">
          <a:xfrm>
            <a:off x="2195513" y="6944786"/>
            <a:ext cx="287337" cy="179916"/>
          </a:xfrm>
          <a:prstGeom prst="roundRect">
            <a:avLst>
              <a:gd name="adj" fmla="val 16667"/>
            </a:avLst>
          </a:prstGeom>
          <a:solidFill>
            <a:schemeClr val="accent4"/>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r>
              <a:rPr lang="en-US" sz="500" b="1" dirty="0">
                <a:solidFill>
                  <a:srgbClr val="FFFFFF"/>
                </a:solidFill>
                <a:latin typeface="Nokia Pure Text Light"/>
              </a:rPr>
              <a:t>R 104</a:t>
            </a:r>
            <a:br>
              <a:rPr lang="en-US" sz="500" b="1" dirty="0">
                <a:solidFill>
                  <a:srgbClr val="FFFFFF"/>
                </a:solidFill>
                <a:latin typeface="Nokia Pure Text Light"/>
              </a:rPr>
            </a:br>
            <a:r>
              <a:rPr lang="en-US" sz="500" b="1" dirty="0">
                <a:solidFill>
                  <a:srgbClr val="FFFFFF"/>
                </a:solidFill>
                <a:latin typeface="Nokia Pure Text Light"/>
              </a:rPr>
              <a:t>G 113</a:t>
            </a:r>
            <a:br>
              <a:rPr lang="en-US" sz="500" b="1" dirty="0">
                <a:solidFill>
                  <a:srgbClr val="FFFFFF"/>
                </a:solidFill>
                <a:latin typeface="Nokia Pure Text Light"/>
              </a:rPr>
            </a:br>
            <a:r>
              <a:rPr lang="en-US" sz="500" b="1" dirty="0">
                <a:solidFill>
                  <a:srgbClr val="FFFFFF"/>
                </a:solidFill>
                <a:latin typeface="Nokia Pure Text Light"/>
              </a:rPr>
              <a:t>B 122</a:t>
            </a:r>
          </a:p>
        </p:txBody>
      </p:sp>
      <p:sp>
        <p:nvSpPr>
          <p:cNvPr id="45" name="AutoShape 64"/>
          <p:cNvSpPr>
            <a:spLocks noChangeArrowheads="1"/>
          </p:cNvSpPr>
          <p:nvPr/>
        </p:nvSpPr>
        <p:spPr bwMode="auto">
          <a:xfrm>
            <a:off x="2916251" y="6944786"/>
            <a:ext cx="287337" cy="179916"/>
          </a:xfrm>
          <a:prstGeom prst="roundRect">
            <a:avLst>
              <a:gd name="adj" fmla="val 16667"/>
            </a:avLst>
          </a:prstGeom>
          <a:solidFill>
            <a:schemeClr val="accent6"/>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216</a:t>
            </a:r>
            <a:br>
              <a:rPr lang="en-GB" sz="500" b="1" dirty="0">
                <a:solidFill>
                  <a:srgbClr val="FFFFFF"/>
                </a:solidFill>
                <a:latin typeface="Nokia Pure Text Light"/>
              </a:rPr>
            </a:br>
            <a:r>
              <a:rPr lang="en-GB" sz="500" b="1" dirty="0">
                <a:solidFill>
                  <a:srgbClr val="FFFFFF"/>
                </a:solidFill>
                <a:latin typeface="Nokia Pure Text Light"/>
              </a:rPr>
              <a:t>G 217</a:t>
            </a:r>
            <a:br>
              <a:rPr lang="en-GB" sz="500" b="1" dirty="0">
                <a:solidFill>
                  <a:srgbClr val="FFFFFF"/>
                </a:solidFill>
                <a:latin typeface="Nokia Pure Text Light"/>
              </a:rPr>
            </a:br>
            <a:r>
              <a:rPr lang="en-GB" sz="500" b="1" dirty="0">
                <a:solidFill>
                  <a:srgbClr val="FFFFFF"/>
                </a:solidFill>
                <a:latin typeface="Nokia Pure Text Light"/>
              </a:rPr>
              <a:t>B 218</a:t>
            </a:r>
          </a:p>
        </p:txBody>
      </p:sp>
      <p:sp>
        <p:nvSpPr>
          <p:cNvPr id="46" name="AutoShape 65"/>
          <p:cNvSpPr>
            <a:spLocks noChangeArrowheads="1"/>
          </p:cNvSpPr>
          <p:nvPr/>
        </p:nvSpPr>
        <p:spPr bwMode="auto">
          <a:xfrm>
            <a:off x="2555875" y="6944786"/>
            <a:ext cx="287338" cy="179916"/>
          </a:xfrm>
          <a:prstGeom prst="roundRect">
            <a:avLst>
              <a:gd name="adj" fmla="val 16667"/>
            </a:avLst>
          </a:prstGeom>
          <a:solidFill>
            <a:schemeClr val="accent4"/>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168</a:t>
            </a:r>
            <a:br>
              <a:rPr lang="en-GB" sz="500" b="1" dirty="0">
                <a:solidFill>
                  <a:srgbClr val="FFFFFF"/>
                </a:solidFill>
                <a:latin typeface="Nokia Pure Text Light"/>
              </a:rPr>
            </a:br>
            <a:r>
              <a:rPr lang="en-GB" sz="500" b="1" dirty="0">
                <a:solidFill>
                  <a:srgbClr val="FFFFFF"/>
                </a:solidFill>
                <a:latin typeface="Nokia Pure Text Light"/>
              </a:rPr>
              <a:t>G 187</a:t>
            </a:r>
            <a:br>
              <a:rPr lang="en-GB" sz="500" b="1" dirty="0">
                <a:solidFill>
                  <a:srgbClr val="FFFFFF"/>
                </a:solidFill>
                <a:latin typeface="Nokia Pure Text Light"/>
              </a:rPr>
            </a:br>
            <a:r>
              <a:rPr lang="en-GB" sz="500" b="1" dirty="0">
                <a:solidFill>
                  <a:srgbClr val="FFFFFF"/>
                </a:solidFill>
                <a:latin typeface="Nokia Pure Text Light"/>
              </a:rPr>
              <a:t>B 192</a:t>
            </a:r>
          </a:p>
        </p:txBody>
      </p:sp>
      <p:sp>
        <p:nvSpPr>
          <p:cNvPr id="47" name="Rectangle 68"/>
          <p:cNvSpPr>
            <a:spLocks noChangeArrowheads="1"/>
          </p:cNvSpPr>
          <p:nvPr/>
        </p:nvSpPr>
        <p:spPr bwMode="auto">
          <a:xfrm>
            <a:off x="647713" y="6944786"/>
            <a:ext cx="792163" cy="179916"/>
          </a:xfrm>
          <a:prstGeom prst="rect">
            <a:avLst/>
          </a:prstGeom>
          <a:noFill/>
          <a:ln>
            <a:noFill/>
          </a:ln>
          <a:extLst/>
        </p:spPr>
        <p:txBody>
          <a:bodyPr wrap="none" lIns="18000" tIns="0" rIns="36000" bIns="0" anchor="ctr"/>
          <a:lstStyle/>
          <a:p>
            <a:pPr algn="r" defTabSz="603250">
              <a:spcBef>
                <a:spcPct val="15000"/>
              </a:spcBef>
              <a:spcAft>
                <a:spcPct val="15000"/>
              </a:spcAft>
              <a:buClr>
                <a:srgbClr val="00C9FF"/>
              </a:buClr>
              <a:defRPr/>
            </a:pPr>
            <a:r>
              <a:rPr lang="en-GB" sz="500" b="1" dirty="0">
                <a:solidFill>
                  <a:srgbClr val="FFFFFF"/>
                </a:solidFill>
              </a:rPr>
              <a:t>Core and </a:t>
            </a:r>
            <a:r>
              <a:rPr lang="en-GB" sz="500" b="1" dirty="0">
                <a:solidFill>
                  <a:srgbClr val="FFFFFF"/>
                </a:solidFill>
                <a:latin typeface="Nokia Pure Text Light"/>
              </a:rPr>
              <a:t>background</a:t>
            </a:r>
            <a:r>
              <a:rPr lang="en-GB" sz="500" b="1" dirty="0">
                <a:solidFill>
                  <a:srgbClr val="FFFFFF"/>
                </a:solidFill>
              </a:rPr>
              <a:t> </a:t>
            </a:r>
            <a:r>
              <a:rPr lang="en-GB" sz="500" b="1" dirty="0" smtClean="0">
                <a:solidFill>
                  <a:srgbClr val="FFFFFF"/>
                </a:solidFill>
              </a:rPr>
              <a:t>colors</a:t>
            </a:r>
            <a:r>
              <a:rPr lang="en-GB" sz="500" b="1" dirty="0">
                <a:solidFill>
                  <a:srgbClr val="FFFFFF"/>
                </a:solidFill>
              </a:rPr>
              <a:t>:</a:t>
            </a:r>
          </a:p>
        </p:txBody>
      </p:sp>
      <p:sp>
        <p:nvSpPr>
          <p:cNvPr id="48" name="AutoShape 57"/>
          <p:cNvSpPr>
            <a:spLocks noChangeArrowheads="1"/>
          </p:cNvSpPr>
          <p:nvPr/>
        </p:nvSpPr>
        <p:spPr bwMode="auto">
          <a:xfrm>
            <a:off x="1474790" y="6944786"/>
            <a:ext cx="287337" cy="179916"/>
          </a:xfrm>
          <a:prstGeom prst="roundRect">
            <a:avLst>
              <a:gd name="adj" fmla="val 16667"/>
            </a:avLst>
          </a:prstGeom>
          <a:solidFill>
            <a:schemeClr val="tx1"/>
          </a:solidFill>
          <a:ln w="9525">
            <a:noFill/>
            <a:round/>
            <a:headEnd/>
            <a:tailEnd/>
          </a:ln>
        </p:spPr>
        <p:txBody>
          <a:bodyPr lIns="18000" tIns="252000" rIns="18000" bIns="0"/>
          <a:lstStyle/>
          <a:p>
            <a:pPr defTabSz="603250">
              <a:spcBef>
                <a:spcPct val="15000"/>
              </a:spcBef>
              <a:spcAft>
                <a:spcPct val="15000"/>
              </a:spcAft>
              <a:buClr>
                <a:srgbClr val="00C9FF"/>
              </a:buClr>
              <a:defRPr/>
            </a:pPr>
            <a:endParaRPr lang="en-US" sz="500" b="1">
              <a:solidFill>
                <a:srgbClr val="FFFFFF"/>
              </a:solidFill>
              <a:latin typeface="Nokia Pure Text Light"/>
            </a:endParaRPr>
          </a:p>
        </p:txBody>
      </p:sp>
      <p:sp>
        <p:nvSpPr>
          <p:cNvPr id="49" name="AutoShape 58"/>
          <p:cNvSpPr>
            <a:spLocks noChangeArrowheads="1"/>
          </p:cNvSpPr>
          <p:nvPr/>
        </p:nvSpPr>
        <p:spPr bwMode="auto">
          <a:xfrm>
            <a:off x="1835150" y="6944786"/>
            <a:ext cx="287338" cy="179916"/>
          </a:xfrm>
          <a:prstGeom prst="roundRect">
            <a:avLst>
              <a:gd name="adj" fmla="val 16667"/>
            </a:avLst>
          </a:prstGeom>
          <a:solidFill>
            <a:schemeClr val="accent1"/>
          </a:solidFill>
          <a:ln w="9525">
            <a:noFill/>
            <a:round/>
            <a:headEnd/>
            <a:tailEnd/>
          </a:ln>
        </p:spPr>
        <p:txBody>
          <a:bodyPr lIns="18000" tIns="252000" rIns="18000" bIns="0"/>
          <a:lstStyle/>
          <a:p>
            <a:pPr defTabSz="603250">
              <a:spcBef>
                <a:spcPct val="15000"/>
              </a:spcBef>
              <a:spcAft>
                <a:spcPct val="15000"/>
              </a:spcAft>
              <a:buClr>
                <a:srgbClr val="00C9FF"/>
              </a:buClr>
              <a:defRPr/>
            </a:pPr>
            <a:endParaRPr lang="en-US" sz="500" b="1">
              <a:solidFill>
                <a:srgbClr val="FFFFFF"/>
              </a:solidFill>
              <a:latin typeface="Nokia Pure Text Light"/>
            </a:endParaRPr>
          </a:p>
        </p:txBody>
      </p:sp>
      <p:sp>
        <p:nvSpPr>
          <p:cNvPr id="50" name="AutoShape 59"/>
          <p:cNvSpPr>
            <a:spLocks noChangeArrowheads="1"/>
          </p:cNvSpPr>
          <p:nvPr/>
        </p:nvSpPr>
        <p:spPr bwMode="auto">
          <a:xfrm>
            <a:off x="2195513" y="6944786"/>
            <a:ext cx="287337" cy="179916"/>
          </a:xfrm>
          <a:prstGeom prst="roundRect">
            <a:avLst>
              <a:gd name="adj" fmla="val 16667"/>
            </a:avLst>
          </a:prstGeom>
          <a:solidFill>
            <a:schemeClr val="bg2"/>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endParaRPr lang="en-US" sz="500" b="1" dirty="0">
              <a:solidFill>
                <a:srgbClr val="FFFFFF"/>
              </a:solidFill>
              <a:latin typeface="Nokia Pure Text Light"/>
            </a:endParaRPr>
          </a:p>
        </p:txBody>
      </p:sp>
      <p:sp>
        <p:nvSpPr>
          <p:cNvPr id="51" name="Rectangle 68"/>
          <p:cNvSpPr>
            <a:spLocks noChangeArrowheads="1"/>
          </p:cNvSpPr>
          <p:nvPr/>
        </p:nvSpPr>
        <p:spPr bwMode="auto">
          <a:xfrm>
            <a:off x="647713" y="6944786"/>
            <a:ext cx="792163" cy="179916"/>
          </a:xfrm>
          <a:prstGeom prst="rect">
            <a:avLst/>
          </a:prstGeom>
          <a:noFill/>
          <a:ln>
            <a:noFill/>
          </a:ln>
          <a:extLst/>
        </p:spPr>
        <p:txBody>
          <a:bodyPr wrap="none" lIns="18000" tIns="0" rIns="36000" bIns="0" anchor="ctr"/>
          <a:lstStyle/>
          <a:p>
            <a:pPr algn="r" defTabSz="603250">
              <a:spcBef>
                <a:spcPct val="15000"/>
              </a:spcBef>
              <a:spcAft>
                <a:spcPct val="15000"/>
              </a:spcAft>
              <a:buClr>
                <a:srgbClr val="00C9FF"/>
              </a:buClr>
              <a:defRPr/>
            </a:pPr>
            <a:endParaRPr lang="en-GB" sz="500" b="1" dirty="0">
              <a:solidFill>
                <a:srgbClr val="FFFFFF"/>
              </a:solidFill>
            </a:endParaRPr>
          </a:p>
        </p:txBody>
      </p:sp>
      <p:sp>
        <p:nvSpPr>
          <p:cNvPr id="52" name="Date Placeholder 3"/>
          <p:cNvSpPr txBox="1">
            <a:spLocks/>
          </p:cNvSpPr>
          <p:nvPr/>
        </p:nvSpPr>
        <p:spPr>
          <a:xfrm>
            <a:off x="722326" y="6191252"/>
            <a:ext cx="687387"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rgbClr val="68717A"/>
                </a:solidFill>
                <a:cs typeface="Arial" panose="020B0604020202020204" pitchFamily="34" charset="0"/>
              </a:rPr>
              <a:pPr>
                <a:defRPr/>
              </a:pPr>
              <a:t>06/10/2015</a:t>
            </a:fld>
            <a:endParaRPr lang="en-GB" sz="800" dirty="0">
              <a:solidFill>
                <a:srgbClr val="68717A"/>
              </a:solidFill>
              <a:cs typeface="Arial" panose="020B0604020202020204" pitchFamily="34" charset="0"/>
            </a:endParaRPr>
          </a:p>
        </p:txBody>
      </p:sp>
      <p:sp>
        <p:nvSpPr>
          <p:cNvPr id="53" name="Slide Number Placeholder 5"/>
          <p:cNvSpPr txBox="1">
            <a:spLocks/>
          </p:cNvSpPr>
          <p:nvPr/>
        </p:nvSpPr>
        <p:spPr>
          <a:xfrm>
            <a:off x="433388" y="6191252"/>
            <a:ext cx="144462"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rgbClr val="68717A"/>
                </a:solidFill>
                <a:cs typeface="Arial" panose="020B0604020202020204" pitchFamily="34" charset="0"/>
              </a:rPr>
              <a:pPr>
                <a:defRPr/>
              </a:pPr>
              <a:t>‹#›</a:t>
            </a:fld>
            <a:endParaRPr lang="en-GB" dirty="0">
              <a:solidFill>
                <a:srgbClr val="68717A"/>
              </a:solidFill>
              <a:cs typeface="Arial" panose="020B0604020202020204" pitchFamily="34" charset="0"/>
            </a:endParaRPr>
          </a:p>
        </p:txBody>
      </p:sp>
      <p:pic>
        <p:nvPicPr>
          <p:cNvPr id="1050" name="Picture 1"/>
          <p:cNvPicPr>
            <a:picLocks/>
          </p:cNvPicPr>
          <p:nvPr/>
        </p:nvPicPr>
        <p:blipFill>
          <a:blip r:embed="rId9" cstate="screen"/>
          <a:srcRect/>
          <a:stretch>
            <a:fillRect/>
          </a:stretch>
        </p:blipFill>
        <p:spPr bwMode="auto">
          <a:xfrm>
            <a:off x="7959738" y="6229351"/>
            <a:ext cx="701675" cy="154516"/>
          </a:xfrm>
          <a:prstGeom prst="rect">
            <a:avLst/>
          </a:prstGeom>
          <a:noFill/>
          <a:ln w="9525">
            <a:noFill/>
            <a:miter lim="800000"/>
            <a:headEnd/>
            <a:tailEnd/>
          </a:ln>
        </p:spPr>
      </p:pic>
      <p:sp>
        <p:nvSpPr>
          <p:cNvPr id="3" name="TextBox 2"/>
          <p:cNvSpPr txBox="1"/>
          <p:nvPr/>
        </p:nvSpPr>
        <p:spPr>
          <a:xfrm>
            <a:off x="1341441" y="6191259"/>
            <a:ext cx="6078537" cy="123111"/>
          </a:xfrm>
          <a:prstGeom prst="rect">
            <a:avLst/>
          </a:prstGeom>
          <a:noFill/>
        </p:spPr>
        <p:txBody>
          <a:bodyPr lIns="0" tIns="0" rIns="0" bIns="0">
            <a:spAutoFit/>
          </a:bodyPr>
          <a:lstStyle/>
          <a:p>
            <a:pPr defTabSz="457200" eaLnBrk="1" hangingPunct="1"/>
            <a:r>
              <a:rPr lang="en-GB" sz="800" dirty="0" smtClean="0">
                <a:solidFill>
                  <a:srgbClr val="68717A"/>
                </a:solidFill>
                <a:latin typeface="Nokia Pure Text Light"/>
                <a:cs typeface="Arial" charset="0"/>
              </a:rPr>
              <a:t>© Nokia 2015 </a:t>
            </a:r>
            <a:endParaRPr lang="en-GB" sz="800" dirty="0">
              <a:solidFill>
                <a:srgbClr val="68717A"/>
              </a:solidFill>
              <a:latin typeface="Nokia Pure Text Light"/>
              <a:cs typeface="Arial" charset="0"/>
            </a:endParaRPr>
          </a:p>
        </p:txBody>
      </p:sp>
      <p:sp>
        <p:nvSpPr>
          <p:cNvPr id="28" name="TextBox 27"/>
          <p:cNvSpPr txBox="1"/>
          <p:nvPr/>
        </p:nvSpPr>
        <p:spPr>
          <a:xfrm>
            <a:off x="1503366" y="6333067"/>
            <a:ext cx="6078537" cy="338554"/>
          </a:xfrm>
          <a:prstGeom prst="rect">
            <a:avLst/>
          </a:prstGeom>
          <a:noFill/>
        </p:spPr>
        <p:txBody>
          <a:bodyPr>
            <a:spAutoFit/>
          </a:bodyPr>
          <a:lstStyle/>
          <a:p>
            <a:pPr defTabSz="457200" eaLnBrk="1" hangingPunct="1">
              <a:defRPr/>
            </a:pPr>
            <a:endParaRPr lang="en-GB" sz="800" dirty="0">
              <a:solidFill>
                <a:srgbClr val="68717A"/>
              </a:solidFill>
            </a:endParaRPr>
          </a:p>
          <a:p>
            <a:pPr defTabSz="457200" eaLnBrk="1" hangingPunct="1">
              <a:defRPr/>
            </a:pPr>
            <a:endParaRPr lang="en-GB" sz="800" dirty="0">
              <a:solidFill>
                <a:srgbClr val="68717A"/>
              </a:solidFill>
            </a:endParaRPr>
          </a:p>
        </p:txBody>
      </p:sp>
      <p:sp>
        <p:nvSpPr>
          <p:cNvPr id="29" name="TextBox 28"/>
          <p:cNvSpPr txBox="1"/>
          <p:nvPr/>
        </p:nvSpPr>
        <p:spPr>
          <a:xfrm>
            <a:off x="432002" y="6383875"/>
            <a:ext cx="6078537" cy="123111"/>
          </a:xfrm>
          <a:prstGeom prst="rect">
            <a:avLst/>
          </a:prstGeom>
          <a:noFill/>
        </p:spPr>
        <p:txBody>
          <a:bodyPr lIns="0" tIns="0" rIns="0" bIns="0">
            <a:spAutoFit/>
          </a:bodyPr>
          <a:lstStyle/>
          <a:p>
            <a:pPr defTabSz="457200" eaLnBrk="1" hangingPunct="1">
              <a:defRPr/>
            </a:pPr>
            <a:r>
              <a:rPr lang="en-GB" sz="800" smtClean="0">
                <a:solidFill>
                  <a:srgbClr val="68717A"/>
                </a:solidFill>
                <a:latin typeface="Nokia Pure Text Light"/>
                <a:cs typeface="Arial" charset="0"/>
              </a:rPr>
              <a:t>Confidential</a:t>
            </a:r>
            <a:endParaRPr lang="en-GB" sz="800" dirty="0">
              <a:solidFill>
                <a:srgbClr val="68717A"/>
              </a:solidFill>
              <a:latin typeface="Nokia Pure Text Light"/>
              <a:cs typeface="Arial" charset="0"/>
            </a:endParaRPr>
          </a:p>
        </p:txBody>
      </p:sp>
      <p:sp>
        <p:nvSpPr>
          <p:cNvPr id="32" name="Text Box 13"/>
          <p:cNvSpPr txBox="1">
            <a:spLocks noChangeArrowheads="1"/>
          </p:cNvSpPr>
          <p:nvPr userDrawn="1"/>
        </p:nvSpPr>
        <p:spPr bwMode="auto">
          <a:xfrm>
            <a:off x="7639052" y="54975"/>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SP-15xxxx</a:t>
            </a:r>
            <a:endParaRPr lang="en-GB"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Lst>
  <p:timing>
    <p:tnLst>
      <p:par>
        <p:cTn id="1" dur="indefinite" restart="never" nodeType="tmRoot"/>
      </p:par>
    </p:tnLst>
  </p:timing>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510363" y="1357745"/>
            <a:ext cx="8176437" cy="2119746"/>
          </a:xfrm>
        </p:spPr>
        <p:txBody>
          <a:bodyPr>
            <a:normAutofit/>
          </a:bodyPr>
          <a:lstStyle/>
          <a:p>
            <a:pPr>
              <a:defRPr/>
            </a:pPr>
            <a:r>
              <a:rPr lang="en-US" sz="4000" b="1" dirty="0" smtClean="0"/>
              <a:t>SMARTER Building Block:</a:t>
            </a:r>
            <a:br>
              <a:rPr lang="en-US" sz="4000" b="1" dirty="0" smtClean="0"/>
            </a:br>
            <a:r>
              <a:rPr lang="en-US" sz="4000" b="1" dirty="0" smtClean="0"/>
              <a:t> Critical Machine Communications (CMC)</a:t>
            </a:r>
            <a:endParaRPr lang="en-GB" sz="4000" dirty="0" smtClean="0">
              <a:effectLst>
                <a:outerShdw blurRad="38100" dist="38100" dir="2700000" algn="tl">
                  <a:srgbClr val="C0C0C0"/>
                </a:outerShdw>
              </a:effectLst>
            </a:endParaRPr>
          </a:p>
        </p:txBody>
      </p:sp>
      <p:sp>
        <p:nvSpPr>
          <p:cNvPr id="4099" name="Subtitle 6"/>
          <p:cNvSpPr>
            <a:spLocks noGrp="1"/>
          </p:cNvSpPr>
          <p:nvPr>
            <p:ph type="subTitle" idx="1"/>
          </p:nvPr>
        </p:nvSpPr>
        <p:spPr/>
        <p:txBody>
          <a:bodyPr/>
          <a:lstStyle/>
          <a:p>
            <a:pPr>
              <a:lnSpc>
                <a:spcPct val="80000"/>
              </a:lnSpc>
            </a:pPr>
            <a:r>
              <a:rPr lang="en-US" altLang="en-US" sz="2000" dirty="0" smtClean="0"/>
              <a:t/>
            </a:r>
            <a:br>
              <a:rPr lang="en-US" altLang="en-US" sz="2000" dirty="0" smtClean="0"/>
            </a:br>
            <a:r>
              <a:rPr lang="en-US" altLang="en-US" sz="2000" dirty="0" smtClean="0">
                <a:latin typeface="Arial" pitchFamily="34" charset="0"/>
              </a:rPr>
              <a:t>Vodafone / </a:t>
            </a:r>
            <a:r>
              <a:rPr lang="en-US" altLang="en-US" sz="2000" dirty="0">
                <a:latin typeface="Arial" pitchFamily="34" charset="0"/>
              </a:rPr>
              <a:t>Rapporteur</a:t>
            </a:r>
            <a:endParaRPr lang="en-US" altLang="en-US" sz="2000" dirty="0" smtClean="0">
              <a:latin typeface="Arial" pitchFamily="34" charset="0"/>
            </a:endParaRPr>
          </a:p>
          <a:p>
            <a:pPr>
              <a:lnSpc>
                <a:spcPct val="80000"/>
              </a:lnSpc>
            </a:pPr>
            <a:endParaRPr lang="en-GB" altLang="en-US" sz="2000" dirty="0" smtClean="0">
              <a:latin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17513" y="373071"/>
            <a:ext cx="8229600" cy="414337"/>
          </a:xfrm>
        </p:spPr>
        <p:txBody>
          <a:bodyPr/>
          <a:lstStyle/>
          <a:p>
            <a:r>
              <a:rPr lang="en-US" dirty="0"/>
              <a:t>SMARTER use cases </a:t>
            </a:r>
            <a:r>
              <a:rPr lang="en-US" dirty="0" smtClean="0"/>
              <a:t>vs. CMC </a:t>
            </a:r>
            <a:r>
              <a:rPr lang="en-US" dirty="0"/>
              <a:t>use case </a:t>
            </a:r>
            <a:r>
              <a:rPr lang="en-US" dirty="0" smtClean="0"/>
              <a:t>families </a:t>
            </a:r>
          </a:p>
        </p:txBody>
      </p:sp>
      <p:sp>
        <p:nvSpPr>
          <p:cNvPr id="10" name="圆角矩形 7"/>
          <p:cNvSpPr/>
          <p:nvPr/>
        </p:nvSpPr>
        <p:spPr bwMode="auto">
          <a:xfrm>
            <a:off x="7394699" y="4161997"/>
            <a:ext cx="1490884" cy="648000"/>
          </a:xfrm>
          <a:prstGeom prst="rect">
            <a:avLst/>
          </a:prstGeom>
          <a:solidFill>
            <a:schemeClr val="tx2"/>
          </a:solidFill>
          <a:ln>
            <a:solidFill>
              <a:schemeClr val="tx2"/>
            </a:solidFill>
            <a:headEnd type="none" w="med" len="med"/>
            <a:tailEnd type="none" w="med" len="med"/>
          </a:ln>
          <a:extLst/>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1400" b="1" dirty="0">
                <a:solidFill>
                  <a:schemeClr val="bg2"/>
                </a:solidFill>
              </a:rPr>
              <a:t>Ultra-high availability and reliability</a:t>
            </a:r>
            <a:endParaRPr lang="en-US" altLang="zh-CN" sz="1400" b="1" dirty="0" smtClean="0">
              <a:solidFill>
                <a:schemeClr val="bg2"/>
              </a:solidFill>
            </a:endParaRPr>
          </a:p>
        </p:txBody>
      </p:sp>
      <p:sp>
        <p:nvSpPr>
          <p:cNvPr id="17" name="圆角矩形 18"/>
          <p:cNvSpPr/>
          <p:nvPr/>
        </p:nvSpPr>
        <p:spPr bwMode="auto">
          <a:xfrm>
            <a:off x="7394699" y="3061245"/>
            <a:ext cx="1490884" cy="648000"/>
          </a:xfrm>
          <a:prstGeom prst="rect">
            <a:avLst/>
          </a:prstGeom>
          <a:solidFill>
            <a:schemeClr val="tx2"/>
          </a:solidFill>
          <a:ln>
            <a:solidFill>
              <a:schemeClr val="tx2"/>
            </a:solidFill>
            <a:headEnd type="none" w="med" len="med"/>
            <a:tailEnd type="none" w="med" len="med"/>
          </a:ln>
          <a:extLst/>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GB" altLang="zh-CN" sz="1400" b="1" dirty="0" smtClean="0">
                <a:solidFill>
                  <a:schemeClr val="bg2"/>
                </a:solidFill>
              </a:rPr>
              <a:t>Ultra-high </a:t>
            </a:r>
            <a:r>
              <a:rPr lang="en-GB" altLang="zh-CN" sz="1400" b="1" dirty="0">
                <a:solidFill>
                  <a:schemeClr val="bg2"/>
                </a:solidFill>
              </a:rPr>
              <a:t>reliability &amp; Ultra low latency</a:t>
            </a:r>
            <a:endParaRPr lang="en-US" altLang="zh-CN" sz="1400" b="1" dirty="0" smtClean="0">
              <a:solidFill>
                <a:schemeClr val="bg2"/>
              </a:solidFill>
            </a:endParaRPr>
          </a:p>
        </p:txBody>
      </p:sp>
      <p:sp>
        <p:nvSpPr>
          <p:cNvPr id="18" name="Rechteck 4"/>
          <p:cNvSpPr/>
          <p:nvPr/>
        </p:nvSpPr>
        <p:spPr>
          <a:xfrm>
            <a:off x="5367118" y="2701287"/>
            <a:ext cx="1590214" cy="576000"/>
          </a:xfrm>
          <a:prstGeom prst="rect">
            <a:avLst/>
          </a:prstGeom>
          <a:solidFill>
            <a:srgbClr val="468329"/>
          </a:solidFill>
          <a:ln w="34925">
            <a:solidFill>
              <a:srgbClr val="468329"/>
            </a:solid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r>
              <a:rPr lang="en-US" sz="1400" b="1" dirty="0" smtClean="0">
                <a:solidFill>
                  <a:schemeClr val="bg1"/>
                </a:solidFill>
                <a:cs typeface="Calibri" panose="020F0502020204030204" pitchFamily="34" charset="0"/>
              </a:rPr>
              <a:t>Extreme </a:t>
            </a:r>
            <a:r>
              <a:rPr lang="en-US" sz="1400" b="1" dirty="0">
                <a:solidFill>
                  <a:schemeClr val="bg1"/>
                </a:solidFill>
                <a:cs typeface="Calibri" panose="020F0502020204030204" pitchFamily="34" charset="0"/>
              </a:rPr>
              <a:t>real time </a:t>
            </a:r>
            <a:r>
              <a:rPr lang="en-US" sz="1400" b="1" dirty="0" smtClean="0">
                <a:solidFill>
                  <a:schemeClr val="bg1"/>
                </a:solidFill>
                <a:cs typeface="Calibri" panose="020F0502020204030204" pitchFamily="34" charset="0"/>
              </a:rPr>
              <a:t>communication</a:t>
            </a:r>
            <a:endParaRPr lang="en-US" sz="1400" b="1" dirty="0">
              <a:solidFill>
                <a:schemeClr val="bg1"/>
              </a:solidFill>
              <a:cs typeface="Calibri" panose="020F0502020204030204" pitchFamily="34" charset="0"/>
            </a:endParaRPr>
          </a:p>
        </p:txBody>
      </p:sp>
      <p:sp>
        <p:nvSpPr>
          <p:cNvPr id="19" name="Rechteck 5"/>
          <p:cNvSpPr/>
          <p:nvPr/>
        </p:nvSpPr>
        <p:spPr>
          <a:xfrm>
            <a:off x="5367118" y="3715140"/>
            <a:ext cx="1590213" cy="576000"/>
          </a:xfrm>
          <a:prstGeom prst="rect">
            <a:avLst/>
          </a:prstGeom>
          <a:solidFill>
            <a:srgbClr val="468329"/>
          </a:solidFill>
          <a:ln w="34925">
            <a:solidFill>
              <a:srgbClr val="468329"/>
            </a:solid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r>
              <a:rPr lang="en-US" sz="1400" b="1" dirty="0" smtClean="0">
                <a:solidFill>
                  <a:schemeClr val="bg1"/>
                </a:solidFill>
                <a:cs typeface="Calibri" panose="020F0502020204030204" pitchFamily="34" charset="0"/>
              </a:rPr>
              <a:t>Ultra-reliable </a:t>
            </a:r>
            <a:r>
              <a:rPr lang="en-US" sz="1400" b="1" dirty="0">
                <a:solidFill>
                  <a:schemeClr val="bg1"/>
                </a:solidFill>
                <a:cs typeface="Calibri" panose="020F0502020204030204" pitchFamily="34" charset="0"/>
              </a:rPr>
              <a:t>communication</a:t>
            </a:r>
          </a:p>
        </p:txBody>
      </p:sp>
      <p:cxnSp>
        <p:nvCxnSpPr>
          <p:cNvPr id="22" name="Gerade Verbindung 39"/>
          <p:cNvCxnSpPr>
            <a:stCxn id="19" idx="3"/>
            <a:endCxn id="10" idx="1"/>
          </p:cNvCxnSpPr>
          <p:nvPr/>
        </p:nvCxnSpPr>
        <p:spPr>
          <a:xfrm>
            <a:off x="6957331" y="4003140"/>
            <a:ext cx="437368" cy="4828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75"/>
          <p:cNvCxnSpPr>
            <a:stCxn id="18" idx="3"/>
            <a:endCxn id="28" idx="1"/>
          </p:cNvCxnSpPr>
          <p:nvPr/>
        </p:nvCxnSpPr>
        <p:spPr>
          <a:xfrm flipV="1">
            <a:off x="6957332" y="2197843"/>
            <a:ext cx="437367" cy="791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 Verbindung 77"/>
          <p:cNvCxnSpPr>
            <a:stCxn id="19" idx="3"/>
            <a:endCxn id="17" idx="1"/>
          </p:cNvCxnSpPr>
          <p:nvPr/>
        </p:nvCxnSpPr>
        <p:spPr>
          <a:xfrm flipV="1">
            <a:off x="6957331" y="3385245"/>
            <a:ext cx="437368" cy="6178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圆角矩形 55"/>
          <p:cNvSpPr/>
          <p:nvPr/>
        </p:nvSpPr>
        <p:spPr bwMode="auto">
          <a:xfrm>
            <a:off x="7394699" y="1873843"/>
            <a:ext cx="1490884" cy="648000"/>
          </a:xfrm>
          <a:prstGeom prst="rect">
            <a:avLst/>
          </a:prstGeom>
          <a:solidFill>
            <a:schemeClr val="tx2"/>
          </a:solidFill>
          <a:ln>
            <a:solidFill>
              <a:schemeClr val="tx2"/>
            </a:solidFill>
            <a:headEnd type="none" w="med" len="med"/>
            <a:tailEnd type="none" w="med" len="med"/>
          </a:ln>
          <a:extLst/>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1400" b="1" dirty="0" smtClean="0">
                <a:solidFill>
                  <a:schemeClr val="bg2"/>
                </a:solidFill>
              </a:rPr>
              <a:t>Ultra </a:t>
            </a:r>
            <a:r>
              <a:rPr lang="en-US" altLang="zh-CN" sz="1400" b="1" dirty="0">
                <a:solidFill>
                  <a:schemeClr val="bg2"/>
                </a:solidFill>
              </a:rPr>
              <a:t>low latency</a:t>
            </a:r>
            <a:endParaRPr lang="en-US" altLang="zh-CN" sz="1400" b="1" dirty="0" smtClean="0">
              <a:solidFill>
                <a:schemeClr val="bg2"/>
              </a:solidFill>
            </a:endParaRPr>
          </a:p>
        </p:txBody>
      </p:sp>
      <p:sp>
        <p:nvSpPr>
          <p:cNvPr id="2" name="TextBox 1"/>
          <p:cNvSpPr txBox="1"/>
          <p:nvPr/>
        </p:nvSpPr>
        <p:spPr>
          <a:xfrm>
            <a:off x="7072324" y="6013174"/>
            <a:ext cx="1912649" cy="246221"/>
          </a:xfrm>
          <a:prstGeom prst="rect">
            <a:avLst/>
          </a:prstGeom>
          <a:noFill/>
        </p:spPr>
        <p:txBody>
          <a:bodyPr wrap="square" rtlCol="0">
            <a:spAutoFit/>
          </a:bodyPr>
          <a:lstStyle/>
          <a:p>
            <a:r>
              <a:rPr lang="en-GB" dirty="0"/>
              <a:t>NGMN 5G White Paper v1.0</a:t>
            </a:r>
          </a:p>
        </p:txBody>
      </p:sp>
      <p:sp>
        <p:nvSpPr>
          <p:cNvPr id="63" name="TextBox 62"/>
          <p:cNvSpPr txBox="1"/>
          <p:nvPr/>
        </p:nvSpPr>
        <p:spPr>
          <a:xfrm>
            <a:off x="114933" y="6013174"/>
            <a:ext cx="5202502" cy="246221"/>
          </a:xfrm>
          <a:prstGeom prst="rect">
            <a:avLst/>
          </a:prstGeom>
          <a:noFill/>
        </p:spPr>
        <p:txBody>
          <a:bodyPr wrap="square" rtlCol="0">
            <a:spAutoFit/>
          </a:bodyPr>
          <a:lstStyle/>
          <a:p>
            <a:r>
              <a:rPr lang="en-GB" dirty="0"/>
              <a:t>TR 22.891 V0.2.0, “Feasibility Study on New Services and Markets Technology Enablers”</a:t>
            </a:r>
          </a:p>
        </p:txBody>
      </p:sp>
      <p:graphicFrame>
        <p:nvGraphicFramePr>
          <p:cNvPr id="5164" name="Diagram 5163"/>
          <p:cNvGraphicFramePr/>
          <p:nvPr>
            <p:extLst>
              <p:ext uri="{D42A27DB-BD31-4B8C-83A1-F6EECF244321}">
                <p14:modId xmlns:p14="http://schemas.microsoft.com/office/powerpoint/2010/main" val="2579369650"/>
              </p:ext>
            </p:extLst>
          </p:nvPr>
        </p:nvGraphicFramePr>
        <p:xfrm>
          <a:off x="427387" y="1272208"/>
          <a:ext cx="4502422" cy="46713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a:t>
            </a:r>
            <a:r>
              <a:rPr lang="en-US" dirty="0"/>
              <a:t>building block study </a:t>
            </a:r>
            <a:r>
              <a:rPr lang="en-US" dirty="0" smtClean="0"/>
              <a:t>item: CMC</a:t>
            </a:r>
            <a:endParaRPr lang="en-US" dirty="0"/>
          </a:p>
        </p:txBody>
      </p:sp>
      <p:sp>
        <p:nvSpPr>
          <p:cNvPr id="4" name="Rectangle 3"/>
          <p:cNvSpPr/>
          <p:nvPr/>
        </p:nvSpPr>
        <p:spPr>
          <a:xfrm>
            <a:off x="258416" y="1295092"/>
            <a:ext cx="8586167" cy="47498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defTabSz="457200" eaLnBrk="1" fontAlgn="auto" hangingPunct="1">
              <a:spcBef>
                <a:spcPts val="0"/>
              </a:spcBef>
              <a:spcAft>
                <a:spcPts val="0"/>
              </a:spcAft>
            </a:pPr>
            <a:r>
              <a:rPr lang="en-US" sz="2400" b="1" dirty="0" smtClean="0">
                <a:solidFill>
                  <a:schemeClr val="tx2"/>
                </a:solidFill>
              </a:rPr>
              <a:t>Factors</a:t>
            </a:r>
            <a:r>
              <a:rPr lang="en-US" sz="2400" b="1" dirty="0" smtClean="0">
                <a:solidFill>
                  <a:schemeClr val="bg1"/>
                </a:solidFill>
              </a:rPr>
              <a:t> </a:t>
            </a:r>
            <a:r>
              <a:rPr lang="en-US" sz="2400" b="1" dirty="0" smtClean="0">
                <a:solidFill>
                  <a:schemeClr val="tx2"/>
                </a:solidFill>
              </a:rPr>
              <a:t>that justify a</a:t>
            </a:r>
            <a:r>
              <a:rPr lang="en-US" sz="2400" b="1" dirty="0">
                <a:solidFill>
                  <a:schemeClr val="bg1"/>
                </a:solidFill>
              </a:rPr>
              <a:t> </a:t>
            </a:r>
            <a:r>
              <a:rPr lang="en-US" sz="2400" b="1" dirty="0" smtClean="0">
                <a:solidFill>
                  <a:schemeClr val="tx2"/>
                </a:solidFill>
              </a:rPr>
              <a:t>building block study</a:t>
            </a:r>
            <a:r>
              <a:rPr lang="en-US" sz="2400" b="1" dirty="0" smtClean="0">
                <a:solidFill>
                  <a:schemeClr val="bg1"/>
                </a:solidFill>
              </a:rPr>
              <a:t> </a:t>
            </a:r>
            <a:r>
              <a:rPr lang="en-US" sz="2400" b="1" dirty="0" smtClean="0">
                <a:solidFill>
                  <a:schemeClr val="tx2"/>
                </a:solidFill>
              </a:rPr>
              <a:t>for</a:t>
            </a:r>
            <a:r>
              <a:rPr lang="en-US" sz="2400" b="1" dirty="0" smtClean="0">
                <a:solidFill>
                  <a:schemeClr val="bg1"/>
                </a:solidFill>
              </a:rPr>
              <a:t> </a:t>
            </a:r>
            <a:r>
              <a:rPr lang="en-US" sz="2400" b="1" dirty="0" smtClean="0">
                <a:solidFill>
                  <a:schemeClr val="tx2"/>
                </a:solidFill>
              </a:rPr>
              <a:t>SMARTER </a:t>
            </a:r>
            <a:r>
              <a:rPr lang="en-US" sz="2400" b="1" dirty="0">
                <a:solidFill>
                  <a:schemeClr val="tx2"/>
                </a:solidFill>
              </a:rPr>
              <a:t>step 3-4*:</a:t>
            </a:r>
            <a:endParaRPr lang="en-US" sz="2400" b="1" dirty="0" smtClean="0">
              <a:solidFill>
                <a:schemeClr val="tx2"/>
              </a:solidFill>
            </a:endParaRPr>
          </a:p>
        </p:txBody>
      </p:sp>
      <p:sp>
        <p:nvSpPr>
          <p:cNvPr id="5" name="Rectangle 4"/>
          <p:cNvSpPr/>
          <p:nvPr/>
        </p:nvSpPr>
        <p:spPr>
          <a:xfrm>
            <a:off x="379238" y="3548276"/>
            <a:ext cx="8337378" cy="31805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ctr" anchorCtr="0"/>
          <a:lstStyle/>
          <a:p>
            <a:pPr marL="0" lvl="2" indent="6350" algn="ctr" defTabSz="457200" eaLnBrk="1" fontAlgn="auto" hangingPunct="1">
              <a:spcBef>
                <a:spcPts val="0"/>
              </a:spcBef>
              <a:spcAft>
                <a:spcPts val="0"/>
              </a:spcAft>
            </a:pPr>
            <a:r>
              <a:rPr lang="en-US" sz="1600" b="1" dirty="0" smtClean="0">
                <a:solidFill>
                  <a:srgbClr val="FFFFFF"/>
                </a:solidFill>
              </a:rPr>
              <a:t>Example requirements in various deployment scenarios</a:t>
            </a:r>
          </a:p>
        </p:txBody>
      </p:sp>
      <p:sp>
        <p:nvSpPr>
          <p:cNvPr id="7" name="Rectangle 6"/>
          <p:cNvSpPr/>
          <p:nvPr/>
        </p:nvSpPr>
        <p:spPr>
          <a:xfrm>
            <a:off x="379238" y="1832655"/>
            <a:ext cx="4100474" cy="1632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600"/>
              </a:spcAft>
            </a:pPr>
            <a:r>
              <a:rPr lang="en-US" sz="2000" b="1" dirty="0" smtClean="0">
                <a:solidFill>
                  <a:srgbClr val="FFFFFF"/>
                </a:solidFill>
              </a:rPr>
              <a:t>Common requirements</a:t>
            </a:r>
          </a:p>
          <a:p>
            <a:pPr marL="0" lvl="2" defTabSz="457200" eaLnBrk="1" fontAlgn="auto" hangingPunct="1">
              <a:lnSpc>
                <a:spcPct val="120000"/>
              </a:lnSpc>
              <a:spcBef>
                <a:spcPts val="0"/>
              </a:spcBef>
              <a:spcAft>
                <a:spcPts val="0"/>
              </a:spcAft>
              <a:buFontTx/>
              <a:buChar char="-"/>
            </a:pPr>
            <a:r>
              <a:rPr lang="en-US" sz="1600" dirty="0" smtClean="0">
                <a:solidFill>
                  <a:srgbClr val="FFFFFF"/>
                </a:solidFill>
              </a:rPr>
              <a:t> high </a:t>
            </a:r>
            <a:r>
              <a:rPr lang="en-GB" sz="1600" dirty="0" smtClean="0">
                <a:solidFill>
                  <a:srgbClr val="FFFFFF"/>
                </a:solidFill>
              </a:rPr>
              <a:t>reliability</a:t>
            </a:r>
          </a:p>
          <a:p>
            <a:pPr marL="0" lvl="2" defTabSz="457200" eaLnBrk="1" fontAlgn="auto" hangingPunct="1">
              <a:lnSpc>
                <a:spcPct val="120000"/>
              </a:lnSpc>
              <a:spcBef>
                <a:spcPts val="0"/>
              </a:spcBef>
              <a:spcAft>
                <a:spcPts val="0"/>
              </a:spcAft>
              <a:buFontTx/>
              <a:buChar char="-"/>
            </a:pPr>
            <a:r>
              <a:rPr lang="en-GB" sz="1600" dirty="0" smtClean="0">
                <a:solidFill>
                  <a:srgbClr val="FFFFFF"/>
                </a:solidFill>
              </a:rPr>
              <a:t> high availability</a:t>
            </a:r>
          </a:p>
          <a:p>
            <a:pPr marL="0" lvl="2" defTabSz="457200" eaLnBrk="1" fontAlgn="auto" hangingPunct="1">
              <a:lnSpc>
                <a:spcPct val="120000"/>
              </a:lnSpc>
              <a:spcBef>
                <a:spcPts val="0"/>
              </a:spcBef>
              <a:spcAft>
                <a:spcPts val="0"/>
              </a:spcAft>
              <a:buFontTx/>
              <a:buChar char="-"/>
            </a:pPr>
            <a:r>
              <a:rPr lang="en-GB" sz="1600" dirty="0">
                <a:solidFill>
                  <a:srgbClr val="FFFFFF"/>
                </a:solidFill>
              </a:rPr>
              <a:t> </a:t>
            </a:r>
            <a:r>
              <a:rPr lang="en-GB" sz="1600" dirty="0" smtClean="0">
                <a:solidFill>
                  <a:srgbClr val="FFFFFF"/>
                </a:solidFill>
              </a:rPr>
              <a:t>low latency</a:t>
            </a:r>
            <a:endParaRPr lang="en-US" sz="1600" dirty="0" smtClean="0">
              <a:solidFill>
                <a:srgbClr val="FFFFFF"/>
              </a:solidFill>
            </a:endParaRPr>
          </a:p>
        </p:txBody>
      </p:sp>
      <p:sp>
        <p:nvSpPr>
          <p:cNvPr id="8" name="Rectangle 7"/>
          <p:cNvSpPr/>
          <p:nvPr/>
        </p:nvSpPr>
        <p:spPr>
          <a:xfrm>
            <a:off x="4705970" y="1832655"/>
            <a:ext cx="4010646" cy="1632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600"/>
              </a:spcAft>
            </a:pPr>
            <a:r>
              <a:rPr lang="en-US" sz="2000" b="1" dirty="0" smtClean="0">
                <a:solidFill>
                  <a:srgbClr val="FFFFFF"/>
                </a:solidFill>
              </a:rPr>
              <a:t>New vertical services</a:t>
            </a:r>
          </a:p>
          <a:p>
            <a:pPr marL="285750" lvl="2" indent="-285750" defTabSz="457200" eaLnBrk="1" fontAlgn="auto" hangingPunct="1">
              <a:lnSpc>
                <a:spcPct val="110000"/>
              </a:lnSpc>
              <a:spcBef>
                <a:spcPts val="0"/>
              </a:spcBef>
              <a:spcAft>
                <a:spcPts val="0"/>
              </a:spcAft>
              <a:buFontTx/>
              <a:buChar char="-"/>
            </a:pPr>
            <a:r>
              <a:rPr lang="en-GB" sz="1600" dirty="0">
                <a:solidFill>
                  <a:srgbClr val="FFFFFF"/>
                </a:solidFill>
              </a:rPr>
              <a:t>industrial control </a:t>
            </a:r>
            <a:endParaRPr lang="en-GB" sz="1600" dirty="0" smtClean="0">
              <a:solidFill>
                <a:srgbClr val="FFFFFF"/>
              </a:solidFill>
            </a:endParaRPr>
          </a:p>
          <a:p>
            <a:pPr marL="285750" lvl="2" indent="-285750" defTabSz="457200" eaLnBrk="1" fontAlgn="auto" hangingPunct="1">
              <a:lnSpc>
                <a:spcPct val="110000"/>
              </a:lnSpc>
              <a:spcBef>
                <a:spcPts val="0"/>
              </a:spcBef>
              <a:spcAft>
                <a:spcPts val="0"/>
              </a:spcAft>
              <a:buFontTx/>
              <a:buChar char="-"/>
            </a:pPr>
            <a:r>
              <a:rPr lang="en-GB" sz="1600" dirty="0" smtClean="0">
                <a:solidFill>
                  <a:srgbClr val="FFFFFF"/>
                </a:solidFill>
              </a:rPr>
              <a:t>remote </a:t>
            </a:r>
            <a:r>
              <a:rPr lang="en-GB" sz="1600" dirty="0">
                <a:solidFill>
                  <a:srgbClr val="FFFFFF"/>
                </a:solidFill>
              </a:rPr>
              <a:t>control of drones, UAVs </a:t>
            </a:r>
            <a:endParaRPr lang="en-GB" sz="1600" dirty="0" smtClean="0">
              <a:solidFill>
                <a:srgbClr val="FFFFFF"/>
              </a:solidFill>
            </a:endParaRPr>
          </a:p>
          <a:p>
            <a:pPr marL="285750" lvl="2" indent="-285750" defTabSz="457200" eaLnBrk="1" fontAlgn="auto" hangingPunct="1">
              <a:lnSpc>
                <a:spcPct val="110000"/>
              </a:lnSpc>
              <a:spcBef>
                <a:spcPts val="0"/>
              </a:spcBef>
              <a:spcAft>
                <a:spcPts val="0"/>
              </a:spcAft>
              <a:buFontTx/>
              <a:buChar char="-"/>
            </a:pPr>
            <a:r>
              <a:rPr lang="en-GB" sz="1600" dirty="0">
                <a:solidFill>
                  <a:srgbClr val="FFFFFF"/>
                </a:solidFill>
              </a:rPr>
              <a:t>a</a:t>
            </a:r>
            <a:r>
              <a:rPr lang="en-GB" sz="1600" dirty="0" smtClean="0">
                <a:solidFill>
                  <a:srgbClr val="FFFFFF"/>
                </a:solidFill>
              </a:rPr>
              <a:t>utomated vehicles</a:t>
            </a:r>
          </a:p>
          <a:p>
            <a:pPr marL="285750" lvl="2" indent="-285750" defTabSz="457200" eaLnBrk="1" fontAlgn="auto" hangingPunct="1">
              <a:lnSpc>
                <a:spcPct val="110000"/>
              </a:lnSpc>
              <a:spcBef>
                <a:spcPts val="0"/>
              </a:spcBef>
              <a:spcAft>
                <a:spcPts val="0"/>
              </a:spcAft>
              <a:buFontTx/>
              <a:buChar char="-"/>
            </a:pPr>
            <a:r>
              <a:rPr lang="en-GB" sz="1600" dirty="0" smtClean="0">
                <a:solidFill>
                  <a:srgbClr val="FFFFFF"/>
                </a:solidFill>
              </a:rPr>
              <a:t>bio-connectivity**</a:t>
            </a:r>
            <a:endParaRPr lang="en-GB" sz="1600" dirty="0">
              <a:solidFill>
                <a:srgbClr val="FFFFFF"/>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966130051"/>
              </p:ext>
            </p:extLst>
          </p:nvPr>
        </p:nvGraphicFramePr>
        <p:xfrm>
          <a:off x="379238" y="3866327"/>
          <a:ext cx="8337377" cy="1854200"/>
        </p:xfrm>
        <a:graphic>
          <a:graphicData uri="http://schemas.openxmlformats.org/drawingml/2006/table">
            <a:tbl>
              <a:tblPr firstRow="1" bandRow="1">
                <a:tableStyleId>{5C22544A-7EE6-4342-B048-85BDC9FD1C3A}</a:tableStyleId>
              </a:tblPr>
              <a:tblGrid>
                <a:gridCol w="1740722"/>
                <a:gridCol w="2053994"/>
                <a:gridCol w="2403690"/>
                <a:gridCol w="2138971"/>
              </a:tblGrid>
              <a:tr h="370840">
                <a:tc>
                  <a:txBody>
                    <a:bodyPr/>
                    <a:lstStyle/>
                    <a:p>
                      <a:pPr algn="ctr"/>
                      <a:endParaRPr lang="en-GB" sz="1200" dirty="0"/>
                    </a:p>
                  </a:txBody>
                  <a:tcPr/>
                </a:tc>
                <a:tc>
                  <a:txBody>
                    <a:bodyPr/>
                    <a:lstStyle/>
                    <a:p>
                      <a:pPr algn="ctr"/>
                      <a:r>
                        <a:rPr lang="en-GB" sz="1200" dirty="0" smtClean="0"/>
                        <a:t>Industrial</a:t>
                      </a:r>
                      <a:r>
                        <a:rPr lang="en-GB" sz="1200" baseline="0" dirty="0" smtClean="0"/>
                        <a:t> control</a:t>
                      </a:r>
                      <a:endParaRPr lang="en-GB" sz="1200" dirty="0" smtClean="0"/>
                    </a:p>
                  </a:txBody>
                  <a:tcPr/>
                </a:tc>
                <a:tc>
                  <a:txBody>
                    <a:bodyPr/>
                    <a:lstStyle/>
                    <a:p>
                      <a:pPr algn="ctr"/>
                      <a:r>
                        <a:rPr lang="en-GB" sz="1200" dirty="0" smtClean="0"/>
                        <a:t>Remote control</a:t>
                      </a:r>
                      <a:r>
                        <a:rPr lang="en-GB" sz="1200" baseline="0" dirty="0" smtClean="0"/>
                        <a:t> of drones</a:t>
                      </a:r>
                      <a:endParaRPr lang="en-GB" sz="1200" dirty="0" smtClean="0"/>
                    </a:p>
                  </a:txBody>
                  <a:tcPr/>
                </a:tc>
                <a:tc>
                  <a:txBody>
                    <a:bodyPr/>
                    <a:lstStyle/>
                    <a:p>
                      <a:pPr algn="ctr"/>
                      <a:r>
                        <a:rPr lang="en-GB" sz="1200" dirty="0" smtClean="0"/>
                        <a:t>Automated</a:t>
                      </a:r>
                      <a:r>
                        <a:rPr lang="en-GB" sz="1200" baseline="0" dirty="0" smtClean="0"/>
                        <a:t> vehicles</a:t>
                      </a:r>
                      <a:endParaRPr lang="en-GB" sz="1200" dirty="0" smtClean="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latency</a:t>
                      </a:r>
                    </a:p>
                  </a:txBody>
                  <a:tcPr/>
                </a:tc>
                <a:tc>
                  <a:txBody>
                    <a:bodyPr/>
                    <a:lstStyle/>
                    <a:p>
                      <a:r>
                        <a:rPr lang="en-GB" sz="1200" dirty="0" smtClean="0"/>
                        <a:t>very low</a:t>
                      </a:r>
                      <a:endParaRPr lang="en-GB" sz="1200" dirty="0"/>
                    </a:p>
                  </a:txBody>
                  <a:tcPr/>
                </a:tc>
                <a:tc>
                  <a:txBody>
                    <a:bodyPr/>
                    <a:lstStyle/>
                    <a:p>
                      <a:r>
                        <a:rPr lang="en-GB" sz="1200" dirty="0" smtClean="0"/>
                        <a:t>low to medium</a:t>
                      </a:r>
                      <a:endParaRPr lang="en-GB" sz="1200" dirty="0"/>
                    </a:p>
                  </a:txBody>
                  <a:tcPr/>
                </a:tc>
                <a:tc>
                  <a:txBody>
                    <a:bodyPr/>
                    <a:lstStyle/>
                    <a:p>
                      <a:r>
                        <a:rPr lang="en-GB" sz="1200" dirty="0" smtClean="0"/>
                        <a:t>low</a:t>
                      </a:r>
                      <a:endParaRPr lang="en-GB" sz="12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dirty="0" smtClean="0"/>
                        <a:t>reliability</a:t>
                      </a:r>
                      <a:endParaRPr lang="en-GB" sz="1200" b="1" dirty="0" smtClean="0"/>
                    </a:p>
                  </a:txBody>
                  <a:tcPr/>
                </a:tc>
                <a:tc>
                  <a:txBody>
                    <a:bodyPr/>
                    <a:lstStyle/>
                    <a:p>
                      <a:r>
                        <a:rPr lang="en-GB" sz="1200" dirty="0" smtClean="0"/>
                        <a:t>very high</a:t>
                      </a:r>
                      <a:endParaRPr lang="en-GB" sz="1200" dirty="0"/>
                    </a:p>
                  </a:txBody>
                  <a:tcPr/>
                </a:tc>
                <a:tc>
                  <a:txBody>
                    <a:bodyPr/>
                    <a:lstStyle/>
                    <a:p>
                      <a:r>
                        <a:rPr lang="en-GB" sz="1200" dirty="0" smtClean="0"/>
                        <a:t>very high</a:t>
                      </a:r>
                      <a:endParaRPr lang="en-GB" sz="1200" dirty="0"/>
                    </a:p>
                  </a:txBody>
                  <a:tcPr/>
                </a:tc>
                <a:tc>
                  <a:txBody>
                    <a:bodyPr/>
                    <a:lstStyle/>
                    <a:p>
                      <a:r>
                        <a:rPr lang="en-GB" sz="1200" dirty="0" smtClean="0"/>
                        <a:t>very high </a:t>
                      </a:r>
                      <a:endParaRPr lang="en-GB" sz="12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positioning</a:t>
                      </a:r>
                    </a:p>
                  </a:txBody>
                  <a:tcPr/>
                </a:tc>
                <a:tc>
                  <a:txBody>
                    <a:bodyPr/>
                    <a:lstStyle/>
                    <a:p>
                      <a:r>
                        <a:rPr lang="en-GB" sz="1200" dirty="0" smtClean="0"/>
                        <a:t>low</a:t>
                      </a:r>
                      <a:endParaRPr lang="en-GB" sz="1200" dirty="0"/>
                    </a:p>
                  </a:txBody>
                  <a:tcPr/>
                </a:tc>
                <a:tc>
                  <a:txBody>
                    <a:bodyPr/>
                    <a:lstStyle/>
                    <a:p>
                      <a:r>
                        <a:rPr lang="en-GB" sz="1200" dirty="0" smtClean="0"/>
                        <a:t>medium to high</a:t>
                      </a:r>
                      <a:endParaRPr lang="en-GB" sz="1200" dirty="0"/>
                    </a:p>
                  </a:txBody>
                  <a:tcPr/>
                </a:tc>
                <a:tc>
                  <a:txBody>
                    <a:bodyPr/>
                    <a:lstStyle/>
                    <a:p>
                      <a:r>
                        <a:rPr lang="en-GB" sz="1200" dirty="0" smtClean="0"/>
                        <a:t>very high</a:t>
                      </a:r>
                      <a:endParaRPr lang="en-GB" sz="12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coverage</a:t>
                      </a:r>
                    </a:p>
                  </a:txBody>
                  <a:tcPr/>
                </a:tc>
                <a:tc>
                  <a:txBody>
                    <a:bodyPr/>
                    <a:lstStyle/>
                    <a:p>
                      <a:r>
                        <a:rPr lang="en-GB" sz="1200" dirty="0" smtClean="0"/>
                        <a:t>Indoor, local</a:t>
                      </a:r>
                      <a:endParaRPr lang="en-GB" sz="1200" dirty="0"/>
                    </a:p>
                  </a:txBody>
                  <a:tcPr/>
                </a:tc>
                <a:tc>
                  <a:txBody>
                    <a:bodyPr/>
                    <a:lstStyle/>
                    <a:p>
                      <a:r>
                        <a:rPr lang="en-GB" sz="1200" dirty="0" smtClean="0"/>
                        <a:t>out- door, wide area</a:t>
                      </a:r>
                      <a:endParaRPr lang="en-GB"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out- door, wide area</a:t>
                      </a:r>
                    </a:p>
                  </a:txBody>
                  <a:tcPr/>
                </a:tc>
              </a:tr>
            </a:tbl>
          </a:graphicData>
        </a:graphic>
      </p:graphicFrame>
      <p:sp>
        <p:nvSpPr>
          <p:cNvPr id="6" name="TextBox 5"/>
          <p:cNvSpPr txBox="1"/>
          <p:nvPr/>
        </p:nvSpPr>
        <p:spPr>
          <a:xfrm>
            <a:off x="379237" y="6010881"/>
            <a:ext cx="8337378" cy="246221"/>
          </a:xfrm>
          <a:prstGeom prst="rect">
            <a:avLst/>
          </a:prstGeom>
          <a:noFill/>
        </p:spPr>
        <p:txBody>
          <a:bodyPr wrap="square" rtlCol="0">
            <a:spAutoFit/>
          </a:bodyPr>
          <a:lstStyle/>
          <a:p>
            <a:r>
              <a:rPr lang="en-GB" dirty="0" smtClean="0"/>
              <a:t>** Only some of the bio-connectivity use cases (e.g. remote surgery) require very low latency and very high reliability. </a:t>
            </a:r>
            <a:endParaRPr lang="en-GB" dirty="0"/>
          </a:p>
        </p:txBody>
      </p:sp>
      <p:sp>
        <p:nvSpPr>
          <p:cNvPr id="9" name="TextBox 8"/>
          <p:cNvSpPr txBox="1"/>
          <p:nvPr/>
        </p:nvSpPr>
        <p:spPr>
          <a:xfrm>
            <a:off x="377685" y="5780693"/>
            <a:ext cx="8249479" cy="246221"/>
          </a:xfrm>
          <a:prstGeom prst="rect">
            <a:avLst/>
          </a:prstGeom>
          <a:noFill/>
        </p:spPr>
        <p:txBody>
          <a:bodyPr wrap="square" rtlCol="0">
            <a:spAutoFit/>
          </a:bodyPr>
          <a:lstStyle/>
          <a:p>
            <a:r>
              <a:rPr lang="en-GB" dirty="0"/>
              <a:t>* SP-150142, “New WID Study on New Services and Markets Technology Enablers (FS_SMARTER)”</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a:t>
            </a:r>
            <a:r>
              <a:rPr lang="en-US" dirty="0"/>
              <a:t>building block study </a:t>
            </a:r>
            <a:r>
              <a:rPr lang="en-US" dirty="0" smtClean="0"/>
              <a:t>item: CMC</a:t>
            </a:r>
            <a:endParaRPr lang="en-US" dirty="0"/>
          </a:p>
        </p:txBody>
      </p:sp>
      <p:sp>
        <p:nvSpPr>
          <p:cNvPr id="4" name="Rectangle 3"/>
          <p:cNvSpPr/>
          <p:nvPr/>
        </p:nvSpPr>
        <p:spPr>
          <a:xfrm>
            <a:off x="438151" y="1295092"/>
            <a:ext cx="8277225" cy="47498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defTabSz="457200" eaLnBrk="1" fontAlgn="auto" hangingPunct="1">
              <a:spcBef>
                <a:spcPts val="0"/>
              </a:spcBef>
              <a:spcAft>
                <a:spcPts val="0"/>
              </a:spcAft>
            </a:pPr>
            <a:r>
              <a:rPr lang="en-US" sz="2400" b="1" dirty="0" smtClean="0">
                <a:solidFill>
                  <a:schemeClr val="tx2"/>
                </a:solidFill>
              </a:rPr>
              <a:t>Key families of the use cases for</a:t>
            </a:r>
            <a:r>
              <a:rPr lang="en-US" sz="2400" b="1" dirty="0" smtClean="0">
                <a:solidFill>
                  <a:schemeClr val="bg1"/>
                </a:solidFill>
              </a:rPr>
              <a:t> </a:t>
            </a:r>
            <a:r>
              <a:rPr lang="en-US" sz="2400" b="1" dirty="0" smtClean="0">
                <a:solidFill>
                  <a:schemeClr val="tx2"/>
                </a:solidFill>
              </a:rPr>
              <a:t>SMARTER </a:t>
            </a:r>
            <a:r>
              <a:rPr lang="en-US" sz="2400" b="1" dirty="0">
                <a:solidFill>
                  <a:schemeClr val="tx2"/>
                </a:solidFill>
              </a:rPr>
              <a:t>step 3-4*:</a:t>
            </a:r>
            <a:endParaRPr lang="en-US" sz="2400" b="1" dirty="0" smtClean="0">
              <a:solidFill>
                <a:schemeClr val="tx2"/>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147134785"/>
              </p:ext>
            </p:extLst>
          </p:nvPr>
        </p:nvGraphicFramePr>
        <p:xfrm>
          <a:off x="363967" y="2067369"/>
          <a:ext cx="8351408" cy="3919963"/>
        </p:xfrm>
        <a:graphic>
          <a:graphicData uri="http://schemas.openxmlformats.org/drawingml/2006/table">
            <a:tbl>
              <a:tblPr firstRow="1" bandRow="1">
                <a:tableStyleId>{5C22544A-7EE6-4342-B048-85BDC9FD1C3A}</a:tableStyleId>
              </a:tblPr>
              <a:tblGrid>
                <a:gridCol w="1435016"/>
                <a:gridCol w="2544331"/>
                <a:gridCol w="2122535"/>
                <a:gridCol w="2249526"/>
              </a:tblGrid>
              <a:tr h="485970">
                <a:tc>
                  <a:txBody>
                    <a:bodyPr/>
                    <a:lstStyle/>
                    <a:p>
                      <a:pPr algn="ctr"/>
                      <a:endParaRPr lang="en-GB" sz="1200" dirty="0" smtClean="0"/>
                    </a:p>
                  </a:txBody>
                  <a:tcPr anchor="ctr"/>
                </a:tc>
                <a:tc>
                  <a:txBody>
                    <a:bodyPr/>
                    <a:lstStyle/>
                    <a:p>
                      <a:pPr algn="ctr"/>
                      <a:r>
                        <a:rPr lang="en-GB" sz="1200" dirty="0" smtClean="0"/>
                        <a:t>Extreme real time communication</a:t>
                      </a:r>
                    </a:p>
                  </a:txBody>
                  <a:tcPr anchor="ctr"/>
                </a:tc>
                <a:tc gridSpan="2">
                  <a:txBody>
                    <a:bodyPr/>
                    <a:lstStyle/>
                    <a:p>
                      <a:pPr algn="ctr"/>
                      <a:r>
                        <a:rPr lang="en-GB" sz="1200" dirty="0" smtClean="0"/>
                        <a:t>Ultra-reliable communication</a:t>
                      </a:r>
                    </a:p>
                  </a:txBody>
                  <a:tcPr anchor="ctr"/>
                </a:tc>
                <a:tc hMerge="1">
                  <a:txBody>
                    <a:bodyPr/>
                    <a:lstStyle/>
                    <a:p>
                      <a:pPr algn="ctr"/>
                      <a:endParaRPr lang="en-GB" sz="1200" dirty="0" smtClean="0"/>
                    </a:p>
                  </a:txBody>
                  <a:tcPr anchor="ctr"/>
                </a:tc>
              </a:tr>
              <a:tr h="485970">
                <a:tc>
                  <a:txBody>
                    <a:bodyPr/>
                    <a:lstStyle/>
                    <a:p>
                      <a:pPr algn="ctr"/>
                      <a:endParaRPr lang="en-GB" sz="1200" dirty="0" smtClean="0"/>
                    </a:p>
                  </a:txBody>
                  <a:tcPr anchor="ctr"/>
                </a:tc>
                <a:tc>
                  <a:txBody>
                    <a:bodyPr/>
                    <a:lstStyle/>
                    <a:p>
                      <a:pPr algn="ctr"/>
                      <a:r>
                        <a:rPr lang="en-GB" sz="1200" dirty="0" smtClean="0"/>
                        <a:t>Ultra low latency</a:t>
                      </a:r>
                    </a:p>
                  </a:txBody>
                  <a:tcPr anchor="ctr"/>
                </a:tc>
                <a:tc>
                  <a:txBody>
                    <a:bodyPr/>
                    <a:lstStyle/>
                    <a:p>
                      <a:pPr algn="ctr"/>
                      <a:r>
                        <a:rPr lang="en-GB" sz="1200" dirty="0" smtClean="0"/>
                        <a:t>Ultra-high reliability &amp; Ultra low latency</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dirty="0" smtClean="0"/>
                        <a:t>Ultra-high </a:t>
                      </a:r>
                      <a:r>
                        <a:rPr lang="en-GB" sz="1200" smtClean="0"/>
                        <a:t>availability &amp; </a:t>
                      </a:r>
                      <a:r>
                        <a:rPr lang="en-GB" sz="1200" dirty="0" smtClean="0"/>
                        <a:t>reliability</a:t>
                      </a:r>
                    </a:p>
                  </a:txBody>
                  <a:tcPr anchor="ctr"/>
                </a:tc>
              </a:tr>
              <a:tr h="13935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b="1" dirty="0" smtClean="0"/>
                        <a:t>Attributes</a:t>
                      </a:r>
                    </a:p>
                  </a:txBody>
                  <a:tcPr/>
                </a:tc>
                <a:tc>
                  <a:txBody>
                    <a:bodyPr/>
                    <a:lstStyle/>
                    <a:p>
                      <a:pPr marL="88900" indent="-88900">
                        <a:lnSpc>
                          <a:spcPct val="100000"/>
                        </a:lnSpc>
                        <a:spcAft>
                          <a:spcPts val="600"/>
                        </a:spcAft>
                      </a:pPr>
                      <a:r>
                        <a:rPr lang="en-GB" sz="1200" dirty="0" smtClean="0"/>
                        <a:t>-</a:t>
                      </a:r>
                      <a:r>
                        <a:rPr lang="en-GB" sz="1200" baseline="0" dirty="0" smtClean="0"/>
                        <a:t> </a:t>
                      </a:r>
                      <a:r>
                        <a:rPr lang="en-GB" sz="1200" dirty="0" smtClean="0"/>
                        <a:t>Indoor or local users</a:t>
                      </a:r>
                    </a:p>
                    <a:p>
                      <a:pPr marL="88900" indent="-88900">
                        <a:lnSpc>
                          <a:spcPct val="100000"/>
                        </a:lnSpc>
                        <a:spcAft>
                          <a:spcPts val="600"/>
                        </a:spcAft>
                      </a:pPr>
                      <a:r>
                        <a:rPr lang="en-GB" sz="1200" dirty="0" smtClean="0"/>
                        <a:t>-</a:t>
                      </a:r>
                      <a:r>
                        <a:rPr lang="en-GB" sz="1200" baseline="0" dirty="0" smtClean="0"/>
                        <a:t> </a:t>
                      </a:r>
                      <a:r>
                        <a:rPr lang="en-GB" sz="1200" dirty="0" smtClean="0"/>
                        <a:t>Very low latency</a:t>
                      </a:r>
                    </a:p>
                  </a:txBody>
                  <a:tcPr/>
                </a:tc>
                <a:tc>
                  <a:txBody>
                    <a:bodyPr/>
                    <a:lstStyle/>
                    <a:p>
                      <a:pPr marL="171450" indent="-171450">
                        <a:spcAft>
                          <a:spcPts val="600"/>
                        </a:spcAft>
                        <a:buFontTx/>
                        <a:buChar char="-"/>
                      </a:pPr>
                      <a:r>
                        <a:rPr lang="en-GB" sz="1200" dirty="0" smtClean="0"/>
                        <a:t>Indoor and outdoor users</a:t>
                      </a:r>
                    </a:p>
                    <a:p>
                      <a:pPr marL="171450" indent="-171450">
                        <a:spcAft>
                          <a:spcPts val="600"/>
                        </a:spcAft>
                        <a:buFontTx/>
                        <a:buChar char="-"/>
                      </a:pPr>
                      <a:r>
                        <a:rPr lang="en-GB" sz="1200" dirty="0" smtClean="0"/>
                        <a:t>Very low latency</a:t>
                      </a:r>
                    </a:p>
                    <a:p>
                      <a:pPr marL="171450" indent="-171450">
                        <a:spcAft>
                          <a:spcPts val="600"/>
                        </a:spcAft>
                        <a:buFontTx/>
                        <a:buChar char="-"/>
                      </a:pPr>
                      <a:r>
                        <a:rPr lang="en-GB" sz="1200" dirty="0" smtClean="0"/>
                        <a:t>Very</a:t>
                      </a:r>
                      <a:r>
                        <a:rPr lang="en-GB" sz="1200" baseline="0" dirty="0" smtClean="0"/>
                        <a:t> high reliability</a:t>
                      </a:r>
                      <a:endParaRPr lang="en-GB" sz="1200" dirty="0" smtClean="0"/>
                    </a:p>
                  </a:txBody>
                  <a:tcPr/>
                </a:tc>
                <a:tc>
                  <a:txBody>
                    <a:bodyPr/>
                    <a:lstStyle/>
                    <a:p>
                      <a:pPr marL="88900" indent="-88900">
                        <a:spcAft>
                          <a:spcPts val="600"/>
                        </a:spcAft>
                      </a:pPr>
                      <a:r>
                        <a:rPr lang="en-GB" sz="1200" dirty="0" smtClean="0"/>
                        <a:t>- Indoor and outdoor users </a:t>
                      </a:r>
                    </a:p>
                    <a:p>
                      <a:pPr marL="88900" indent="-88900">
                        <a:spcAft>
                          <a:spcPts val="600"/>
                        </a:spcAft>
                      </a:pPr>
                      <a:r>
                        <a:rPr lang="en-GB" sz="1200" dirty="0" smtClean="0"/>
                        <a:t>-</a:t>
                      </a:r>
                      <a:r>
                        <a:rPr lang="en-GB" sz="1200" baseline="0" dirty="0" smtClean="0"/>
                        <a:t> </a:t>
                      </a:r>
                      <a:r>
                        <a:rPr lang="en-GB" sz="1200" dirty="0" smtClean="0"/>
                        <a:t>Very high availability</a:t>
                      </a:r>
                    </a:p>
                    <a:p>
                      <a:pPr marL="88900" indent="-88900">
                        <a:spcAft>
                          <a:spcPts val="600"/>
                        </a:spcAft>
                      </a:pPr>
                      <a:r>
                        <a:rPr lang="en-GB" sz="1200" dirty="0" smtClean="0"/>
                        <a:t>-</a:t>
                      </a:r>
                      <a:r>
                        <a:rPr lang="en-GB" sz="1200" baseline="0" dirty="0" smtClean="0"/>
                        <a:t> </a:t>
                      </a:r>
                      <a:r>
                        <a:rPr lang="en-GB" sz="1200" dirty="0" smtClean="0"/>
                        <a:t>Very high reliability</a:t>
                      </a:r>
                    </a:p>
                  </a:txBody>
                  <a:tcPr/>
                </a:tc>
              </a:tr>
              <a:tr h="9148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t>Related SMARTER UCs</a:t>
                      </a:r>
                    </a:p>
                  </a:txBody>
                  <a:tcPr/>
                </a:tc>
                <a:tc>
                  <a:txBody>
                    <a:bodyPr/>
                    <a:lstStyle/>
                    <a:p>
                      <a:r>
                        <a:rPr lang="en-GB" sz="1200" dirty="0" smtClean="0"/>
                        <a:t>UC 5.14</a:t>
                      </a:r>
                    </a:p>
                    <a:p>
                      <a:r>
                        <a:rPr lang="en-GB" sz="1200" dirty="0" smtClean="0"/>
                        <a:t>UC 5.15</a:t>
                      </a:r>
                    </a:p>
                    <a:p>
                      <a:r>
                        <a:rPr lang="en-GB" sz="1200" dirty="0" smtClean="0"/>
                        <a:t>UC 5.17</a:t>
                      </a:r>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UC 5.1                                    </a:t>
                      </a:r>
                    </a:p>
                    <a:p>
                      <a:r>
                        <a:rPr lang="en-GB" sz="1200" dirty="0" smtClean="0"/>
                        <a:t>UC 5.12</a:t>
                      </a:r>
                    </a:p>
                    <a:p>
                      <a:r>
                        <a:rPr lang="en-GB" sz="1200" dirty="0" smtClean="0"/>
                        <a:t>UC 5.13</a:t>
                      </a:r>
                    </a:p>
                    <a:p>
                      <a:r>
                        <a:rPr lang="en-GB" sz="1200" dirty="0" smtClean="0"/>
                        <a:t>UC 5.18</a:t>
                      </a:r>
                    </a:p>
                    <a:p>
                      <a:r>
                        <a:rPr lang="en-GB" sz="1200" dirty="0" smtClean="0"/>
                        <a:t>UC 5.33</a:t>
                      </a:r>
                    </a:p>
                    <a:p>
                      <a:r>
                        <a:rPr lang="en-GB" sz="1200" dirty="0" smtClean="0"/>
                        <a:t>UC 5.45</a:t>
                      </a:r>
                    </a:p>
                    <a:p>
                      <a:r>
                        <a:rPr lang="en-GB" sz="1200" dirty="0" smtClean="0"/>
                        <a:t>UC 5.46</a:t>
                      </a:r>
                    </a:p>
                    <a:p>
                      <a:r>
                        <a:rPr lang="en-GB" sz="1200" dirty="0" smtClean="0"/>
                        <a:t>UC 5.54</a:t>
                      </a:r>
                      <a:endParaRPr lang="en-GB" sz="1200" dirty="0"/>
                    </a:p>
                  </a:txBody>
                  <a:tcPr/>
                </a:tc>
                <a:tc hMerge="1">
                  <a:txBody>
                    <a:bodyPr/>
                    <a:lstStyle/>
                    <a:p>
                      <a:endParaRPr lang="en-GB" sz="1200" dirty="0" smtClean="0"/>
                    </a:p>
                  </a:txBody>
                  <a:tcPr/>
                </a:tc>
              </a:tr>
            </a:tbl>
          </a:graphicData>
        </a:graphic>
      </p:graphicFrame>
      <p:sp>
        <p:nvSpPr>
          <p:cNvPr id="5" name="TextBox 4"/>
          <p:cNvSpPr txBox="1"/>
          <p:nvPr/>
        </p:nvSpPr>
        <p:spPr>
          <a:xfrm>
            <a:off x="337930" y="6104526"/>
            <a:ext cx="8249479" cy="246221"/>
          </a:xfrm>
          <a:prstGeom prst="rect">
            <a:avLst/>
          </a:prstGeom>
          <a:noFill/>
        </p:spPr>
        <p:txBody>
          <a:bodyPr wrap="square" rtlCol="0">
            <a:spAutoFit/>
          </a:bodyPr>
          <a:lstStyle/>
          <a:p>
            <a:r>
              <a:rPr lang="en-GB" dirty="0"/>
              <a:t>* SP-150142, “New WID Study on New Services and Markets Technology Enablers (FS_SMARTER)”</a:t>
            </a:r>
          </a:p>
        </p:txBody>
      </p:sp>
    </p:spTree>
    <p:extLst>
      <p:ext uri="{BB962C8B-B14F-4D97-AF65-F5344CB8AC3E}">
        <p14:creationId xmlns:p14="http://schemas.microsoft.com/office/powerpoint/2010/main" val="8835445"/>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smtClean="0"/>
              <a:t>Conclusions</a:t>
            </a:r>
          </a:p>
        </p:txBody>
      </p:sp>
      <p:sp>
        <p:nvSpPr>
          <p:cNvPr id="8195" name="Content Placeholder 2"/>
          <p:cNvSpPr>
            <a:spLocks noGrp="1"/>
          </p:cNvSpPr>
          <p:nvPr>
            <p:ph idx="1"/>
          </p:nvPr>
        </p:nvSpPr>
        <p:spPr>
          <a:xfrm>
            <a:off x="304801" y="1208805"/>
            <a:ext cx="8569325" cy="4919852"/>
          </a:xfrm>
        </p:spPr>
        <p:txBody>
          <a:bodyPr lIns="72000" rIns="72000"/>
          <a:lstStyle/>
          <a:p>
            <a:r>
              <a:rPr lang="en-GB" altLang="en-US" sz="2200" dirty="0" smtClean="0"/>
              <a:t>Start </a:t>
            </a:r>
            <a:r>
              <a:rPr lang="en-GB" altLang="en-US" sz="2200" dirty="0"/>
              <a:t>new </a:t>
            </a:r>
            <a:r>
              <a:rPr lang="en-GB" altLang="en-US" sz="2200" dirty="0" smtClean="0"/>
              <a:t>building </a:t>
            </a:r>
            <a:r>
              <a:rPr lang="en-GB" altLang="en-US" sz="2200" dirty="0"/>
              <a:t>block study </a:t>
            </a:r>
            <a:r>
              <a:rPr lang="en-GB" altLang="en-US" sz="2200" dirty="0" smtClean="0"/>
              <a:t>item </a:t>
            </a:r>
            <a:r>
              <a:rPr lang="en-GB" altLang="en-US" sz="2200" dirty="0"/>
              <a:t>for </a:t>
            </a:r>
            <a:r>
              <a:rPr lang="en-GB" altLang="en-US" sz="2200" dirty="0" smtClean="0"/>
              <a:t>the identified </a:t>
            </a:r>
            <a:r>
              <a:rPr lang="en-GB" altLang="en-US" sz="2200" dirty="0"/>
              <a:t>use case </a:t>
            </a:r>
            <a:r>
              <a:rPr lang="en-GB" altLang="en-US" sz="2200" dirty="0" smtClean="0"/>
              <a:t>group: Critical Machine Communications (CMC) </a:t>
            </a:r>
          </a:p>
          <a:p>
            <a:pPr lvl="1"/>
            <a:r>
              <a:rPr lang="en-GB" altLang="en-US" sz="1800" dirty="0"/>
              <a:t>to identify and document the key families of use cases and their consolidated potential requirements</a:t>
            </a:r>
            <a:endParaRPr lang="en-GB" altLang="en-US" sz="1800" dirty="0" smtClean="0"/>
          </a:p>
          <a:p>
            <a:pPr lvl="1"/>
            <a:r>
              <a:rPr lang="en-GB" altLang="en-US" sz="1800" dirty="0" smtClean="0"/>
              <a:t>to capture </a:t>
            </a:r>
            <a:r>
              <a:rPr lang="en-GB" altLang="en-US" sz="1800" dirty="0"/>
              <a:t>desired system requirements and </a:t>
            </a:r>
            <a:r>
              <a:rPr lang="en-GB" altLang="en-US" sz="1800" dirty="0" smtClean="0"/>
              <a:t>capabilities</a:t>
            </a:r>
            <a:endParaRPr lang="en-GB" altLang="en-US" sz="1800" dirty="0"/>
          </a:p>
          <a:p>
            <a:r>
              <a:rPr lang="en-GB" altLang="en-US" sz="2200" dirty="0" smtClean="0"/>
              <a:t>The </a:t>
            </a:r>
            <a:r>
              <a:rPr lang="en-GB" altLang="en-US" sz="2200" dirty="0"/>
              <a:t>target for </a:t>
            </a:r>
            <a:r>
              <a:rPr lang="en-GB" altLang="en-US" sz="2200" dirty="0" smtClean="0"/>
              <a:t>the completion of this </a:t>
            </a:r>
            <a:r>
              <a:rPr lang="en-GB" altLang="en-US" sz="2200" dirty="0"/>
              <a:t>building block study item</a:t>
            </a:r>
            <a:r>
              <a:rPr lang="en-GB" altLang="en-US" sz="2200" dirty="0" smtClean="0"/>
              <a:t> is </a:t>
            </a:r>
            <a:r>
              <a:rPr lang="en-GB" altLang="en-US" sz="2200" dirty="0"/>
              <a:t>March 2016.</a:t>
            </a:r>
          </a:p>
          <a:p>
            <a:r>
              <a:rPr lang="en-GB" altLang="en-US" sz="2200" dirty="0">
                <a:solidFill>
                  <a:srgbClr val="FF0000"/>
                </a:solidFill>
              </a:rPr>
              <a:t>The rapporteur welcomes your response to the above proposal, and would like to know if you can support it or provide a rapporteur for the TR which might result from </a:t>
            </a:r>
            <a:r>
              <a:rPr lang="en-GB" altLang="en-US" sz="2200" dirty="0" smtClean="0">
                <a:solidFill>
                  <a:srgbClr val="FF0000"/>
                </a:solidFill>
              </a:rPr>
              <a:t>it.</a:t>
            </a:r>
            <a:endParaRPr lang="en-US" altLang="en-US" sz="2200" dirty="0">
              <a:solidFill>
                <a:srgbClr val="FF0000"/>
              </a:solidFill>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089" y="2315817"/>
            <a:ext cx="6827838" cy="1143000"/>
          </a:xfrm>
        </p:spPr>
        <p:txBody>
          <a:bodyPr/>
          <a:lstStyle/>
          <a:p>
            <a:r>
              <a:rPr lang="en-US" dirty="0" smtClean="0"/>
              <a:t>BACKUP</a:t>
            </a:r>
            <a:endParaRPr lang="en-US" dirty="0"/>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a:t>Capabilities of Future IMT systems</a:t>
            </a:r>
            <a:endParaRPr lang="en-US" dirty="0"/>
          </a:p>
        </p:txBody>
      </p:sp>
      <p:pic>
        <p:nvPicPr>
          <p:cNvPr id="13" name="Picture 12"/>
          <p:cNvPicPr/>
          <p:nvPr/>
        </p:nvPicPr>
        <p:blipFill rotWithShape="1">
          <a:blip r:embed="rId3" cstate="print">
            <a:extLst>
              <a:ext uri="{28A0092B-C50C-407E-A947-70E740481C1C}">
                <a14:useLocalDpi xmlns:a14="http://schemas.microsoft.com/office/drawing/2010/main" val="0"/>
              </a:ext>
            </a:extLst>
          </a:blip>
          <a:srcRect/>
          <a:stretch/>
        </p:blipFill>
        <p:spPr bwMode="auto">
          <a:xfrm>
            <a:off x="1752917" y="847269"/>
            <a:ext cx="5638165" cy="5461635"/>
          </a:xfrm>
          <a:prstGeom prst="rect">
            <a:avLst/>
          </a:prstGeom>
          <a:noFill/>
          <a:ln>
            <a:noFill/>
          </a:ln>
          <a:effectLst/>
          <a:extLst/>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68329"/>
        </a:solidFill>
        <a:ln w="34925">
          <a:solidFill>
            <a:srgbClr val="468329"/>
          </a:solidFill>
        </a:ln>
        <a:effectLst/>
      </a:spPr>
      <a:bodyPr lIns="36000" rIns="36000" anchor="ctr"/>
      <a:lstStyle>
        <a:defPPr algn="ctr">
          <a:defRPr sz="1400" b="1" dirty="0">
            <a:solidFill>
              <a:schemeClr val="bg1"/>
            </a:solidFill>
            <a:cs typeface="Calibri" panose="020F050202020403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okia powerpoint template nokia pure v1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Nokia PowerPoint Template Nokia Pure v12" id="{7AC05BEF-BBDF-4CF1-AA23-A676535EABCE}" vid="{991539CA-B441-4AED-8339-F6770207F6A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518</Words>
  <Application>Microsoft Office PowerPoint</Application>
  <PresentationFormat>On-screen Show (4:3)</PresentationFormat>
  <Paragraphs>96</Paragraphs>
  <Slides>7</Slides>
  <Notes>4</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7</vt:i4>
      </vt:variant>
    </vt:vector>
  </HeadingPairs>
  <TitlesOfParts>
    <vt:vector size="10" baseType="lpstr">
      <vt:lpstr>Office Theme</vt:lpstr>
      <vt:lpstr>nokia powerpoint template nokia pure v13</vt:lpstr>
      <vt:lpstr>think-cell Slide</vt:lpstr>
      <vt:lpstr>SMARTER Building Block:  Critical Machine Communications (CMC)</vt:lpstr>
      <vt:lpstr>SMARTER use cases vs. CMC use case families </vt:lpstr>
      <vt:lpstr>New building block study item: CMC</vt:lpstr>
      <vt:lpstr>New building block study item: CMC</vt:lpstr>
      <vt:lpstr>Conclusions</vt:lpstr>
      <vt:lpstr>BACKUP</vt:lpstr>
      <vt:lpstr>Capabilities of Future IMT systems</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Vodafone</dc:creator>
  <cp:lastModifiedBy>Neal, Adrian, Vodafone Group</cp:lastModifiedBy>
  <cp:revision>793</cp:revision>
  <dcterms:created xsi:type="dcterms:W3CDTF">2008-08-30T09:32:10Z</dcterms:created>
  <dcterms:modified xsi:type="dcterms:W3CDTF">2015-10-06T14:41:53Z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1436835755</vt:lpwstr>
  </property>
  <property fmtid="{D5CDD505-2E9C-101B-9397-08002B2CF9AE}" pid="3" name="_AdHocReviewCycleID">
    <vt:i4>-1498997816</vt:i4>
  </property>
  <property fmtid="{D5CDD505-2E9C-101B-9397-08002B2CF9AE}" pid="4" name="_NewReviewCycle">
    <vt:lpwstr/>
  </property>
  <property fmtid="{D5CDD505-2E9C-101B-9397-08002B2CF9AE}" pid="5" name="_EmailSubject">
    <vt:lpwstr>[SA1#5G] final contributions so far</vt:lpwstr>
  </property>
  <property fmtid="{D5CDD505-2E9C-101B-9397-08002B2CF9AE}" pid="6" name="_AuthorEmail">
    <vt:lpwstr>alice.li@vodafone.com</vt:lpwstr>
  </property>
  <property fmtid="{D5CDD505-2E9C-101B-9397-08002B2CF9AE}" pid="7" name="_AuthorEmailDisplayName">
    <vt:lpwstr>Li, Alice, Vodafone Group</vt:lpwstr>
  </property>
</Properties>
</file>