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-528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package" Target="../embeddings/Document_Microsoft_Word2.docx"/><Relationship Id="rId5" Type="http://schemas.openxmlformats.org/officeDocument/2006/relationships/image" Target="../media/image5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FS_MCVideo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Feasibility Study on Mission Critical Video over LTE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Emmanuelle Villebrun</a:t>
            </a:r>
          </a:p>
          <a:p>
            <a:r>
              <a:rPr lang="en-US" dirty="0" err="1"/>
              <a:t>Ministère</a:t>
            </a:r>
            <a:r>
              <a:rPr lang="en-US" dirty="0"/>
              <a:t> de </a:t>
            </a:r>
            <a:r>
              <a:rPr lang="en-US" dirty="0" err="1"/>
              <a:t>l’intérieur</a:t>
            </a:r>
            <a:endParaRPr lang="en-US" dirty="0"/>
          </a:p>
          <a:p>
            <a:r>
              <a:rPr lang="en-US" dirty="0" err="1"/>
              <a:t>FS_MCVideo</a:t>
            </a:r>
            <a:r>
              <a:rPr lang="en-US" dirty="0"/>
              <a:t> Rapporteur</a:t>
            </a:r>
          </a:p>
          <a:p>
            <a:r>
              <a:rPr lang="en-US" dirty="0" smtClean="0"/>
              <a:t>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152758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152356)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</a:t>
            </a:r>
            <a:r>
              <a:rPr lang="en-GB" b="1"/>
              <a:t>-152758</a:t>
            </a:r>
            <a:endParaRPr lang="en-GB" b="1" dirty="0"/>
          </a:p>
        </p:txBody>
      </p:sp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577725"/>
              </p:ext>
            </p:extLst>
          </p:nvPr>
        </p:nvGraphicFramePr>
        <p:xfrm>
          <a:off x="755576" y="1844824"/>
          <a:ext cx="7402414" cy="479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5905500" imgH="3822700" progId="Word.Document.12">
                  <p:embed/>
                </p:oleObj>
              </mc:Choice>
              <mc:Fallback>
                <p:oleObj name="Document" r:id="rId4" imgW="5905500" imgH="3822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5576" y="1844824"/>
                        <a:ext cx="7402414" cy="4791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33903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SP-150048</a:t>
            </a:r>
          </a:p>
          <a:p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Mobility issues</a:t>
            </a:r>
          </a:p>
          <a:p>
            <a:pPr lvl="1">
              <a:defRPr/>
            </a:pPr>
            <a:r>
              <a:rPr lang="en-GB" dirty="0" smtClean="0"/>
              <a:t>New use cases</a:t>
            </a:r>
          </a:p>
          <a:p>
            <a:pPr lvl="1">
              <a:defRPr/>
            </a:pPr>
            <a:r>
              <a:rPr lang="en-GB" dirty="0" smtClean="0"/>
              <a:t>Revisions of use cases</a:t>
            </a:r>
          </a:p>
          <a:p>
            <a:pPr lvl="1">
              <a:defRPr/>
            </a:pPr>
            <a:r>
              <a:rPr lang="en-GB" dirty="0" smtClean="0"/>
              <a:t>Use cases for MCPTT requirements not handled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Study Item Completion: </a:t>
            </a:r>
            <a:r>
              <a:rPr lang="en-GB" dirty="0"/>
              <a:t>7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22.879 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How do we reuse MCPTT requirements (copying or reference)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10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11/2015 SP#70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#71 (08/2015)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SA1#xx </a:t>
            </a:r>
            <a:r>
              <a:rPr lang="en-GB" sz="2200" dirty="0" smtClean="0"/>
              <a:t>(11/2015)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baseline="-25000" dirty="0" err="1" smtClean="0"/>
              <a:t>FS_MCVideo</a:t>
            </a:r>
            <a:r>
              <a:rPr lang="en-GB" baseline="-25000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smtClean="0"/>
              <a:t>Use cases </a:t>
            </a:r>
            <a:r>
              <a:rPr lang="en-GB" dirty="0"/>
              <a:t>not </a:t>
            </a:r>
            <a:r>
              <a:rPr lang="en-GB" dirty="0" smtClean="0"/>
              <a:t>handled in this meeting</a:t>
            </a:r>
          </a:p>
          <a:p>
            <a:pPr lvl="1">
              <a:defRPr/>
            </a:pPr>
            <a:r>
              <a:rPr lang="en-GB" dirty="0" smtClean="0"/>
              <a:t>Consolidation of the TR</a:t>
            </a:r>
          </a:p>
          <a:p>
            <a:pPr lvl="1">
              <a:defRPr/>
            </a:pPr>
            <a:r>
              <a:rPr lang="en-GB" dirty="0" smtClean="0"/>
              <a:t>Conclusion of the TR</a:t>
            </a:r>
          </a:p>
          <a:p>
            <a:pPr>
              <a:defRPr/>
            </a:pPr>
            <a:r>
              <a:rPr lang="en-GB" dirty="0" smtClean="0"/>
              <a:t>Introduction </a:t>
            </a:r>
            <a:r>
              <a:rPr lang="en-GB" dirty="0"/>
              <a:t>of a work item for normative </a:t>
            </a:r>
            <a:r>
              <a:rPr lang="en-GB" dirty="0" smtClean="0"/>
              <a:t>work</a:t>
            </a:r>
          </a:p>
          <a:p>
            <a:pPr lvl="1">
              <a:defRPr/>
            </a:pPr>
            <a:r>
              <a:rPr lang="en-GB" dirty="0" smtClean="0"/>
              <a:t>Starting point: Skeleton based on MCPTT TS </a:t>
            </a:r>
          </a:p>
          <a:p>
            <a:pPr lvl="1">
              <a:defRPr/>
            </a:pPr>
            <a:r>
              <a:rPr lang="en-GB" dirty="0" smtClean="0"/>
              <a:t>How to document requirements that are similar to MCPTT?</a:t>
            </a:r>
          </a:p>
          <a:p>
            <a:pPr lvl="2">
              <a:defRPr/>
            </a:pPr>
            <a:r>
              <a:rPr lang="en-GB" dirty="0" smtClean="0"/>
              <a:t>Reference </a:t>
            </a:r>
            <a:r>
              <a:rPr lang="en-GB" dirty="0"/>
              <a:t>MCPTT requirements and highlight </a:t>
            </a:r>
            <a:r>
              <a:rPr lang="en-GB" dirty="0" smtClean="0"/>
              <a:t>differences </a:t>
            </a:r>
            <a:r>
              <a:rPr lang="en-GB" dirty="0"/>
              <a:t>if </a:t>
            </a:r>
            <a:r>
              <a:rPr lang="en-GB" dirty="0" smtClean="0"/>
              <a:t>needed</a:t>
            </a:r>
          </a:p>
          <a:p>
            <a:pPr lvl="2">
              <a:defRPr/>
            </a:pPr>
            <a:r>
              <a:rPr lang="en-GB" dirty="0" smtClean="0"/>
              <a:t>Copy/paste find/replace MCPTT requirements into </a:t>
            </a:r>
            <a:r>
              <a:rPr lang="en-GB" dirty="0" err="1" smtClean="0"/>
              <a:t>MCVideo</a:t>
            </a:r>
            <a:endParaRPr lang="en-GB" dirty="0" smtClean="0"/>
          </a:p>
          <a:p>
            <a:pPr marL="514350" lvl="1" indent="0">
              <a:buNone/>
              <a:defRPr/>
            </a:pPr>
            <a:endParaRPr lang="en-GB" dirty="0" smtClean="0"/>
          </a:p>
          <a:p>
            <a:pPr marL="0" indent="0">
              <a:buNone/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baseline="-25000" smtClean="0"/>
              <a:t>FS_MCVideo</a:t>
            </a:r>
            <a:r>
              <a:rPr lang="en-GB" baseline="-25000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9282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-152758</a:t>
            </a:r>
            <a:endParaRPr lang="en-GB" b="1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350031"/>
              </p:ext>
            </p:extLst>
          </p:nvPr>
        </p:nvGraphicFramePr>
        <p:xfrm>
          <a:off x="827584" y="1700808"/>
          <a:ext cx="7812868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4" imgW="5905500" imgH="3429000" progId="Word.Document.12">
                  <p:embed/>
                </p:oleObj>
              </mc:Choice>
              <mc:Fallback>
                <p:oleObj name="Document" r:id="rId4" imgW="5905500" imgH="3429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4" y="1700808"/>
                        <a:ext cx="7812868" cy="453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84</TotalTime>
  <Words>422</Words>
  <Application>Microsoft Macintosh PowerPoint</Application>
  <PresentationFormat>Présentation à l'écran (4:3)</PresentationFormat>
  <Paragraphs>88</Paragraphs>
  <Slides>10</Slides>
  <Notes>10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2" baseType="lpstr">
      <vt:lpstr>Blank Presentation</vt:lpstr>
      <vt:lpstr>Document</vt:lpstr>
      <vt:lpstr>FS_MCVideo Status Update Feasibility Study on Mission Critical Video over LTE</vt:lpstr>
      <vt:lpstr>FS_MCVideo Status</vt:lpstr>
      <vt:lpstr>FS_MCVideo Progress</vt:lpstr>
      <vt:lpstr>FS_MCVideo Meeting Time</vt:lpstr>
      <vt:lpstr>FS_MCVideo Completion Date</vt:lpstr>
      <vt:lpstr>FS_MCVideo Planning/Progress</vt:lpstr>
      <vt:lpstr>Work plan between meetings</vt:lpstr>
      <vt:lpstr>FS_MCVideo Progress Estimate</vt:lpstr>
      <vt:lpstr>FS_MCVIdeo Agreed documents</vt:lpstr>
      <vt:lpstr>FS_MCVIdeo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309</cp:revision>
  <cp:lastPrinted>2000-01-14T10:02:55Z</cp:lastPrinted>
  <dcterms:created xsi:type="dcterms:W3CDTF">1999-11-22T09:19:47Z</dcterms:created>
  <dcterms:modified xsi:type="dcterms:W3CDTF">2015-08-21T13:54:25Z</dcterms:modified>
  <cp:category>Presentation</cp:category>
</cp:coreProperties>
</file>