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46" d="100"/>
          <a:sy n="46" d="100"/>
        </p:scale>
        <p:origin x="-408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V2XLTE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LTE </a:t>
            </a:r>
            <a:r>
              <a:rPr lang="en-US" dirty="0">
                <a:solidFill>
                  <a:srgbClr val="FF0000"/>
                </a:solidFill>
              </a:rPr>
              <a:t>support for V2X services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Ki-Dong Lee</a:t>
            </a:r>
          </a:p>
          <a:p>
            <a:r>
              <a:rPr lang="en-US" dirty="0"/>
              <a:t>LG Electronics Inc.</a:t>
            </a:r>
          </a:p>
          <a:p>
            <a:r>
              <a:rPr lang="en-US" dirty="0" smtClean="0"/>
              <a:t>V2XLTE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S1-152746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519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Belgrade, Serbia, 17-21 August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V2XLTE </a:t>
            </a:r>
            <a:r>
              <a:rPr lang="en-GB" dirty="0"/>
              <a:t>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</a:t>
            </a:r>
            <a:r>
              <a:rPr lang="en-GB" dirty="0" smtClean="0"/>
              <a:t>YES</a:t>
            </a:r>
            <a:endParaRPr lang="en-GB" dirty="0" smtClean="0"/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/>
              <a:t>This WI </a:t>
            </a:r>
            <a:r>
              <a:rPr lang="en-GB" dirty="0" smtClean="0"/>
              <a:t>is for approval </a:t>
            </a:r>
            <a:r>
              <a:rPr lang="en-GB" dirty="0"/>
              <a:t>at </a:t>
            </a:r>
            <a:r>
              <a:rPr lang="en-GB" dirty="0" smtClean="0"/>
              <a:t>SP#69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SP-15xxxx </a:t>
            </a:r>
            <a:endParaRPr lang="en-GB" dirty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S1-152746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V2XLTE </a:t>
            </a:r>
            <a:r>
              <a:rPr lang="en-GB" dirty="0"/>
              <a:t>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>
                <a:solidFill>
                  <a:srgbClr val="7030A0"/>
                </a:solidFill>
              </a:rPr>
              <a:t>WID agreed</a:t>
            </a:r>
            <a:endParaRPr lang="en-GB" dirty="0" smtClean="0">
              <a:solidFill>
                <a:srgbClr val="7030A0"/>
              </a:solidFill>
            </a:endParaRP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Draft &lt;</a:t>
            </a:r>
            <a:r>
              <a:rPr lang="en-GB" dirty="0" smtClean="0"/>
              <a:t>TS&gt; 22.xxx </a:t>
            </a:r>
            <a:r>
              <a:rPr lang="en-GB" dirty="0"/>
              <a:t>Completion</a:t>
            </a:r>
            <a:r>
              <a:rPr lang="en-GB" dirty="0" smtClean="0"/>
              <a:t>: </a:t>
            </a:r>
            <a:r>
              <a:rPr lang="en-GB" dirty="0" smtClean="0"/>
              <a:t>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>
                <a:solidFill>
                  <a:srgbClr val="7030A0"/>
                </a:solidFill>
              </a:rPr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S1-152746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V2XLTE </a:t>
            </a:r>
            <a:r>
              <a:rPr lang="en-GB" dirty="0"/>
              <a:t>Meeting Time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dirty="0" smtClean="0"/>
              <a:t>: n/a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8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</a:t>
            </a:r>
            <a:r>
              <a:rPr lang="en-GB" dirty="0" smtClean="0"/>
              <a:t>: n/a</a:t>
            </a:r>
            <a:endParaRPr lang="en-GB" dirty="0" smtClean="0">
              <a:solidFill>
                <a:srgbClr val="7030A0"/>
              </a:solidFill>
            </a:endParaRP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S1-152746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V2XLTE </a:t>
            </a:r>
            <a:r>
              <a:rPr lang="en-GB" dirty="0"/>
              <a:t>Completion Date</a:t>
            </a:r>
            <a:endParaRPr lang="en-GB" dirty="0" smtClean="0"/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&lt;03/2016&gt; SA#71 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20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SA1#72 (11/2015</a:t>
            </a:r>
            <a:r>
              <a:rPr lang="en-GB" sz="2200" dirty="0"/>
              <a:t>)</a:t>
            </a:r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SA1#73 (02/2016)</a:t>
            </a: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S1-152746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V2XLTE </a:t>
            </a:r>
            <a:r>
              <a:rPr lang="en-GB" sz="3200" dirty="0"/>
              <a:t>Planning/Progress</a:t>
            </a:r>
            <a:endParaRPr lang="en-GB" sz="32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SA1#72 (Nov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Work plan/procedure discussion</a:t>
            </a:r>
          </a:p>
          <a:p>
            <a:pPr lvl="1">
              <a:defRPr/>
            </a:pPr>
            <a:r>
              <a:rPr lang="en-GB" dirty="0" smtClean="0"/>
              <a:t>Start generating normative requirements</a:t>
            </a:r>
            <a:endParaRPr lang="en-GB" dirty="0" smtClean="0"/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SA1#72 (Nov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 smtClean="0"/>
              <a:t>Generation of normative requirements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SA1#73 (Feb 2016)</a:t>
            </a:r>
          </a:p>
          <a:p>
            <a:pPr lvl="2">
              <a:defRPr/>
            </a:pPr>
            <a:r>
              <a:rPr lang="en-GB" dirty="0" smtClean="0"/>
              <a:t>Completion of normative </a:t>
            </a:r>
            <a:r>
              <a:rPr lang="en-GB" dirty="0"/>
              <a:t>requirements 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Clean-up </a:t>
            </a:r>
            <a:r>
              <a:rPr lang="en-GB" dirty="0"/>
              <a:t>and </a:t>
            </a:r>
            <a:r>
              <a:rPr lang="en-GB" dirty="0" smtClean="0"/>
              <a:t>completion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S1-152746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S1-152746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V2XLTE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&lt;50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SA1#73 (Feb 2016): </a:t>
            </a:r>
            <a:r>
              <a:rPr lang="en-GB" dirty="0" smtClean="0"/>
              <a:t>&lt;100%&gt;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S1-152746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V2XLTE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S1-152746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75</TotalTime>
  <Words>505</Words>
  <Application>Microsoft Office PowerPoint</Application>
  <PresentationFormat>On-screen Show (4:3)</PresentationFormat>
  <Paragraphs>107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V2XLTE Status Update LTE support for V2X services</vt:lpstr>
      <vt:lpstr>V2XLTE Status</vt:lpstr>
      <vt:lpstr>V2XLTE Progress</vt:lpstr>
      <vt:lpstr>V2XLTE Meeting Time</vt:lpstr>
      <vt:lpstr>V2XLTE Completion Date</vt:lpstr>
      <vt:lpstr>V2XLTE Planning/Progress</vt:lpstr>
      <vt:lpstr>Work plan between meetings</vt:lpstr>
      <vt:lpstr>V2XLTE Progress Estimate</vt:lpstr>
      <vt:lpstr>V2XLTE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KDLee1</cp:lastModifiedBy>
  <cp:revision>306</cp:revision>
  <cp:lastPrinted>2000-01-14T10:02:55Z</cp:lastPrinted>
  <dcterms:created xsi:type="dcterms:W3CDTF">1999-11-22T09:19:47Z</dcterms:created>
  <dcterms:modified xsi:type="dcterms:W3CDTF">2015-08-21T12:36:06Z</dcterms:modified>
  <cp:category>Presentation</cp:category>
</cp:coreProperties>
</file>