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-1350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altLang="zh-CN" dirty="0" smtClean="0"/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Enhancements to User Location Reporting Support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519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Belgrade, Serbia, 17-21 August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Zhuoyun</a:t>
            </a:r>
            <a:r>
              <a:rPr lang="en-US" altLang="zh-CN" dirty="0" smtClean="0"/>
              <a:t> Zhang</a:t>
            </a:r>
          </a:p>
          <a:p>
            <a:r>
              <a:rPr lang="en-US" altLang="zh-CN" dirty="0" smtClean="0"/>
              <a:t>China Unicom</a:t>
            </a:r>
          </a:p>
          <a:p>
            <a:r>
              <a:rPr lang="en-GB" altLang="zh-CN" dirty="0" err="1" smtClean="0"/>
              <a:t>eULRS</a:t>
            </a:r>
            <a:r>
              <a:rPr lang="en-GB" altLang="zh-CN" dirty="0" smtClean="0"/>
              <a:t> </a:t>
            </a:r>
            <a:r>
              <a:rPr lang="en-US" altLang="zh-CN" dirty="0" err="1" smtClean="0"/>
              <a:t>Rapporteur</a:t>
            </a:r>
            <a:endParaRPr lang="en-US" dirty="0" smtClean="0"/>
          </a:p>
        </p:txBody>
      </p:sp>
      <p:sp>
        <p:nvSpPr>
          <p:cNvPr id="9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S1-152745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altLang="zh-CN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&lt;y&gt;</a:t>
            </a:r>
          </a:p>
          <a:p>
            <a:endParaRPr lang="en-GB" dirty="0" smtClean="0"/>
          </a:p>
          <a:p>
            <a:r>
              <a:rPr lang="en-GB" altLang="zh-CN" dirty="0" smtClean="0"/>
              <a:t>This WI has not been approved by SP</a:t>
            </a:r>
          </a:p>
          <a:p>
            <a:pPr marL="457200" lvl="1" indent="0"/>
            <a:r>
              <a:rPr lang="en-GB" altLang="zh-CN" dirty="0" smtClean="0"/>
              <a:t>The following slides assume approval at SP#69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S1-152745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altLang="zh-CN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altLang="zh-CN" dirty="0" smtClean="0"/>
              <a:t>The new WID is agreed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 Item Completion: 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S1-152745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altLang="zh-CN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S1-152745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altLang="zh-CN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altLang="zh-CN" sz="2400" dirty="0" smtClean="0"/>
              <a:t>12/2015 SP#</a:t>
            </a:r>
            <a:r>
              <a:rPr lang="en-US" altLang="zh-CN" sz="2400" dirty="0" smtClean="0"/>
              <a:t>70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S1-152745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altLang="zh-CN" dirty="0" smtClean="0"/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SA1#72 (Nov. 2015):</a:t>
            </a:r>
            <a:endParaRPr lang="en-GB" dirty="0"/>
          </a:p>
          <a:p>
            <a:pPr lvl="1">
              <a:defRPr/>
            </a:pPr>
            <a:r>
              <a:rPr lang="en-GB" altLang="zh-CN" dirty="0" smtClean="0"/>
              <a:t>Define requirements of enhanced user location reporting support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S1-152745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S1-152745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altLang="zh-CN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&lt;100%&gt;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S1-152745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altLang="zh-CN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422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S1-152745</a:t>
            </a:r>
          </a:p>
        </p:txBody>
      </p:sp>
      <p:graphicFrame>
        <p:nvGraphicFramePr>
          <p:cNvPr id="8" name="Table 4"/>
          <p:cNvGraphicFramePr>
            <a:graphicFrameLocks noGrp="1"/>
          </p:cNvGraphicFramePr>
          <p:nvPr/>
        </p:nvGraphicFramePr>
        <p:xfrm>
          <a:off x="611561" y="2276872"/>
          <a:ext cx="7845053" cy="113803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54976"/>
                <a:gridCol w="2516302"/>
                <a:gridCol w="4073775"/>
              </a:tblGrid>
              <a:tr h="11380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S1-152735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Unicom, ZTE, CATR, Intel, Huawei, CATT, China Telecom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Proposed WID for Enhancements to User Location Reporting Support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77</TotalTime>
  <Words>244</Words>
  <Application>Microsoft Office PowerPoint</Application>
  <PresentationFormat>全屏显示(4:3)</PresentationFormat>
  <Paragraphs>68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Blank Presentation</vt:lpstr>
      <vt:lpstr>eULRS Status Update  Enhancements to User Location Reporting Support </vt:lpstr>
      <vt:lpstr>eULRS Status</vt:lpstr>
      <vt:lpstr>eULRS Progress</vt:lpstr>
      <vt:lpstr>eULRS Meeting Time</vt:lpstr>
      <vt:lpstr>eULRS Completion Date</vt:lpstr>
      <vt:lpstr>eULRS Planning/Progress</vt:lpstr>
      <vt:lpstr>Work plan between meetings</vt:lpstr>
      <vt:lpstr>eULRS Progress Estimate</vt:lpstr>
      <vt:lpstr>eULRS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Administrator zzy3</cp:lastModifiedBy>
  <cp:revision>305</cp:revision>
  <cp:lastPrinted>2000-01-14T10:02:55Z</cp:lastPrinted>
  <dcterms:created xsi:type="dcterms:W3CDTF">1999-11-22T09:19:47Z</dcterms:created>
  <dcterms:modified xsi:type="dcterms:W3CDTF">2015-08-21T12:27:55Z</dcterms:modified>
  <cp:category>Presentation</cp:category>
</cp:coreProperties>
</file>