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1002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sz="2800" dirty="0" smtClean="0"/>
              <a:t>Study on enhancement to FMSS for </a:t>
            </a:r>
            <a:r>
              <a:rPr lang="en-GB" altLang="zh-CN" sz="2800" dirty="0" err="1" smtClean="0"/>
              <a:t>Rel</a:t>
            </a:r>
            <a:r>
              <a:rPr lang="en-GB" altLang="zh-CN" sz="2800" dirty="0" smtClean="0"/>
              <a:t> 14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Lu </a:t>
            </a:r>
            <a:r>
              <a:rPr lang="en-US" altLang="zh-CN" dirty="0" err="1" smtClean="0">
                <a:ea typeface="宋体" charset="-122"/>
              </a:rPr>
              <a:t>Lu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r>
              <a:rPr lang="en-US" altLang="zh-CN" dirty="0" smtClean="0">
                <a:ea typeface="宋体" charset="-122"/>
              </a:rPr>
              <a:t>China Mobile</a:t>
            </a:r>
          </a:p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altLang="zh-CN" dirty="0" err="1" smtClean="0">
                <a:ea typeface="宋体" charset="-122"/>
              </a:rPr>
              <a:t>Rapporteur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S1-152361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No</a:t>
            </a:r>
            <a:endParaRPr lang="en-GB" dirty="0" smtClean="0"/>
          </a:p>
          <a:p>
            <a:endParaRPr lang="en-GB" dirty="0" smtClean="0"/>
          </a:p>
          <a:p>
            <a:r>
              <a:rPr lang="en-GB" altLang="zh-CN" dirty="0" smtClean="0"/>
              <a:t>This WI has been approved at </a:t>
            </a:r>
            <a:r>
              <a:rPr lang="en-GB" altLang="zh-CN" dirty="0" smtClean="0"/>
              <a:t>SP#68</a:t>
            </a:r>
            <a:endParaRPr lang="en-GB" altLang="zh-CN" dirty="0" smtClean="0"/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SP-151280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S1-152361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One use case for supporting the third party owned (S)</a:t>
            </a:r>
            <a:r>
              <a:rPr lang="en-GB" altLang="zh-CN" dirty="0" err="1" smtClean="0">
                <a:ea typeface="宋体" charset="-122"/>
              </a:rPr>
              <a:t>Gi</a:t>
            </a:r>
            <a:r>
              <a:rPr lang="en-GB" altLang="zh-CN" dirty="0" smtClean="0">
                <a:ea typeface="宋体" charset="-122"/>
              </a:rPr>
              <a:t>-LAN service functions was agreed</a:t>
            </a:r>
            <a:endParaRPr lang="en-US" altLang="zh-CN" dirty="0" smtClean="0">
              <a:ea typeface="宋体" charset="-122"/>
            </a:endParaRP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70%</a:t>
            </a:r>
            <a:endParaRPr lang="en-GB" dirty="0" smtClean="0"/>
          </a:p>
          <a:p>
            <a:pPr>
              <a:defRPr/>
            </a:pPr>
            <a:r>
              <a:rPr lang="en-GB" altLang="zh-CN" dirty="0" smtClean="0"/>
              <a:t>Controversial </a:t>
            </a:r>
            <a:r>
              <a:rPr lang="en-GB" altLang="zh-CN" dirty="0" smtClean="0"/>
              <a:t>issues</a:t>
            </a:r>
          </a:p>
          <a:p>
            <a:pPr lvl="1">
              <a:defRPr/>
            </a:pPr>
            <a:r>
              <a:rPr lang="en-GB" altLang="zh-CN" dirty="0" smtClean="0"/>
              <a:t>None</a:t>
            </a:r>
            <a:endParaRPr lang="en-GB" altLang="zh-CN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&lt;12/2015&gt; SP#70 </a:t>
            </a:r>
          </a:p>
          <a:p>
            <a:pPr>
              <a:defRPr/>
            </a:pPr>
            <a:r>
              <a:rPr lang="en-GB" sz="2400" dirty="0" smtClean="0"/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SA1#71 </a:t>
            </a:r>
            <a:r>
              <a:rPr lang="en-GB" dirty="0" smtClean="0"/>
              <a:t>(</a:t>
            </a:r>
            <a:r>
              <a:rPr lang="en-GB" dirty="0" smtClean="0"/>
              <a:t>Aug </a:t>
            </a:r>
            <a:r>
              <a:rPr lang="en-GB" dirty="0" smtClean="0"/>
              <a:t>2015):</a:t>
            </a:r>
            <a:endParaRPr lang="en-GB" dirty="0"/>
          </a:p>
          <a:p>
            <a:pPr lvl="1">
              <a:defRPr/>
            </a:pPr>
            <a:r>
              <a:rPr lang="en-GB" altLang="zh-CN" dirty="0" smtClean="0">
                <a:ea typeface="宋体" charset="-122"/>
              </a:rPr>
              <a:t>The use </a:t>
            </a:r>
            <a:r>
              <a:rPr lang="en-GB" altLang="zh-CN" dirty="0" smtClean="0">
                <a:ea typeface="宋体" charset="-122"/>
              </a:rPr>
              <a:t>case </a:t>
            </a:r>
            <a:r>
              <a:rPr lang="en-GB" altLang="zh-CN" dirty="0" smtClean="0">
                <a:ea typeface="宋体" charset="-122"/>
              </a:rPr>
              <a:t>and potential requirement for </a:t>
            </a:r>
            <a:r>
              <a:rPr lang="en-GB" altLang="zh-CN" dirty="0" smtClean="0">
                <a:ea typeface="宋体" charset="-122"/>
              </a:rPr>
              <a:t>supporting the third party owned (S)</a:t>
            </a:r>
            <a:r>
              <a:rPr lang="en-GB" altLang="zh-CN" dirty="0" err="1" smtClean="0">
                <a:ea typeface="宋体" charset="-122"/>
              </a:rPr>
              <a:t>Gi</a:t>
            </a:r>
            <a:r>
              <a:rPr lang="en-GB" altLang="zh-CN" dirty="0" smtClean="0">
                <a:ea typeface="宋体" charset="-122"/>
              </a:rPr>
              <a:t>-LAN </a:t>
            </a:r>
            <a:r>
              <a:rPr lang="en-GB" altLang="zh-CN" dirty="0" smtClean="0">
                <a:ea typeface="宋体" charset="-122"/>
              </a:rPr>
              <a:t>service functions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</a:t>
            </a:r>
            <a:r>
              <a:rPr lang="en-GB" dirty="0" smtClean="0"/>
              <a:t>(Nov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Potential requirements and conclusions for the 3</a:t>
            </a:r>
            <a:r>
              <a:rPr lang="en-GB" baseline="30000" dirty="0" smtClean="0"/>
              <a:t>rd</a:t>
            </a:r>
            <a:r>
              <a:rPr lang="en-GB" dirty="0" smtClean="0"/>
              <a:t> party (S)</a:t>
            </a:r>
            <a:r>
              <a:rPr lang="en-GB" dirty="0" err="1" smtClean="0"/>
              <a:t>Gi</a:t>
            </a:r>
            <a:r>
              <a:rPr lang="en-GB" dirty="0" smtClean="0"/>
              <a:t>-LAN scenarios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SA1#71 </a:t>
            </a:r>
            <a:r>
              <a:rPr lang="en-GB" dirty="0" smtClean="0"/>
              <a:t>(Aug 2015</a:t>
            </a:r>
            <a:r>
              <a:rPr lang="en-GB" dirty="0"/>
              <a:t>): </a:t>
            </a:r>
            <a:r>
              <a:rPr lang="en-GB" dirty="0" smtClean="0"/>
              <a:t>&lt;70%&gt;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FS_eFMSS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46983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S1-152682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eFMSS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use case for supporting third party owned (S)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Gi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-LAN service</a:t>
                      </a:r>
                      <a:endParaRPr lang="en-US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S1-152361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1120</TotalTime>
  <Words>282</Words>
  <Application>Microsoft Office PowerPoint</Application>
  <PresentationFormat>全屏显示(4:3)</PresentationFormat>
  <Paragraphs>72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FS_eFMSS Status Update Study on enhancement to FMSS for Rel 14</vt:lpstr>
      <vt:lpstr>FS_eFMSS Status</vt:lpstr>
      <vt:lpstr>FS_eFMSS Progress</vt:lpstr>
      <vt:lpstr>FS_eFMSS Meeting Time</vt:lpstr>
      <vt:lpstr>FS_eFMSS Completion Date</vt:lpstr>
      <vt:lpstr>FS_eFMSS Planning/Progress</vt:lpstr>
      <vt:lpstr>Work plan between meetings</vt:lpstr>
      <vt:lpstr>FS_eFMSS Progress Estimate</vt:lpstr>
      <vt:lpstr>FS_eFMSS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</cp:lastModifiedBy>
  <cp:revision>332</cp:revision>
  <cp:lastPrinted>2000-01-14T10:02:55Z</cp:lastPrinted>
  <dcterms:created xsi:type="dcterms:W3CDTF">1999-11-22T09:19:47Z</dcterms:created>
  <dcterms:modified xsi:type="dcterms:W3CDTF">2015-08-20T09:23:21Z</dcterms:modified>
  <cp:category>Presentation</cp:category>
</cp:coreProperties>
</file>