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FS_PPEPO_LTE Status Update</a:t>
            </a:r>
            <a:br>
              <a:rPr lang="en-US" altLang="zh-CN" dirty="0" smtClean="0">
                <a:solidFill>
                  <a:srgbClr val="000000"/>
                </a:solidFill>
              </a:rPr>
            </a:b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Study on Paging Policy Enhancements and Procedure Optimizations in LTE</a:t>
            </a:r>
            <a:r>
              <a:rPr lang="en-GB" altLang="zh-CN" sz="2400" dirty="0" smtClean="0">
                <a:solidFill>
                  <a:srgbClr val="000000"/>
                </a:solidFill>
              </a:rPr>
              <a:t> - status update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US" altLang="zh-CN" dirty="0" smtClean="0"/>
              <a:t>FS_PPEPO_LTE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S1-152360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FS_PPEPO_LTE </a:t>
            </a:r>
            <a:r>
              <a:rPr lang="en-GB" sz="3200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SP#67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SP- 150053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S1-152360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FS_PPEPO_LTE</a:t>
            </a:r>
            <a:r>
              <a:rPr lang="en-GB" sz="3200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8964488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/>
              <a:t>Clarification of the scope has been agreed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/>
              <a:t>Clarifications of two use cases have been agreed: </a:t>
            </a:r>
          </a:p>
          <a:p>
            <a:pPr lvl="1">
              <a:buNone/>
              <a:defRPr/>
            </a:pPr>
            <a:r>
              <a:rPr lang="en-GB" altLang="zh-CN" sz="2000" dirty="0" smtClean="0"/>
              <a:t>     - </a:t>
            </a:r>
            <a:r>
              <a:rPr lang="en-US" altLang="zh-CN" sz="2000" dirty="0" smtClean="0"/>
              <a:t>clarifications for use case on paging policy differentiation based on user’s active area</a:t>
            </a:r>
          </a:p>
          <a:p>
            <a:pPr lvl="1">
              <a:buNone/>
              <a:defRPr/>
            </a:pPr>
            <a:r>
              <a:rPr lang="en-US" sz="2000" dirty="0" smtClean="0"/>
              <a:t>     - </a:t>
            </a:r>
            <a:r>
              <a:rPr lang="en-GB" sz="2000" dirty="0" smtClean="0"/>
              <a:t>c</a:t>
            </a:r>
            <a:r>
              <a:rPr lang="en-GB" altLang="zh-CN" sz="2000" dirty="0" smtClean="0"/>
              <a:t>larifications for use case on paging policy differentiation based on application characteristics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/>
              <a:t>Two considerations have been agreed: considerations on congestion, considerations on charging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/>
              <a:t>Study Item Completion: 60%</a:t>
            </a:r>
          </a:p>
          <a:p>
            <a:pPr>
              <a:defRPr/>
            </a:pPr>
            <a:r>
              <a:rPr lang="en-GB" dirty="0" smtClean="0"/>
              <a:t>Draft TR 22.838 Completion: 60%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altLang="zh-CN" sz="2400" dirty="0" smtClean="0"/>
              <a:t>Target completion date in WID:  &lt;12/2015&gt; SP#70 </a:t>
            </a:r>
          </a:p>
          <a:p>
            <a:pPr>
              <a:defRPr/>
            </a:pPr>
            <a:r>
              <a:rPr lang="en-GB" altLang="zh-CN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>
              <a:defRPr/>
            </a:pPr>
            <a:r>
              <a:rPr lang="en-GB" altLang="zh-CN" sz="2400" dirty="0" smtClean="0"/>
              <a:t>Will target completion date be met? &lt;y&gt;</a:t>
            </a:r>
          </a:p>
          <a:p>
            <a:pPr>
              <a:defRPr/>
            </a:pPr>
            <a:r>
              <a:rPr lang="en-GB" altLang="zh-CN" sz="2400" dirty="0" smtClean="0"/>
              <a:t>Expected date to send TR to SA plenary:</a:t>
            </a:r>
          </a:p>
          <a:p>
            <a:pPr lvl="1">
              <a:defRPr/>
            </a:pPr>
            <a:r>
              <a:rPr lang="en-GB" altLang="zh-CN" sz="2200" dirty="0" smtClean="0"/>
              <a:t>For information: SA1#71 (08/2015)</a:t>
            </a:r>
          </a:p>
          <a:p>
            <a:pPr lvl="1">
              <a:defRPr/>
            </a:pPr>
            <a:r>
              <a:rPr lang="en-GB" altLang="zh-CN" sz="2200" dirty="0" smtClean="0"/>
              <a:t>For approval: SA1#72 (11/2015)</a:t>
            </a:r>
          </a:p>
          <a:p>
            <a:pPr lvl="1">
              <a:buNone/>
              <a:defRPr/>
            </a:pPr>
            <a:endParaRPr lang="en-GB" altLang="zh-CN" sz="2200" dirty="0" smtClean="0"/>
          </a:p>
          <a:p>
            <a:pPr marL="457200" lvl="1" indent="0">
              <a:buFontTx/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342900" lvl="1" indent="-342900">
              <a:buFontTx/>
              <a:buChar char="•"/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altLang="zh-CN" dirty="0" smtClean="0"/>
              <a:t>SA1#72 (Nov. 2015)</a:t>
            </a:r>
            <a:r>
              <a:rPr lang="en-GB" dirty="0" smtClean="0"/>
              <a:t>: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Consolidation of </a:t>
            </a:r>
            <a:r>
              <a:rPr lang="en-GB" altLang="zh-CN" dirty="0" smtClean="0"/>
              <a:t> </a:t>
            </a:r>
            <a:r>
              <a:rPr lang="en-GB" altLang="zh-CN" dirty="0" smtClean="0"/>
              <a:t>potential </a:t>
            </a:r>
            <a:r>
              <a:rPr lang="en-GB" altLang="zh-CN" dirty="0" smtClean="0"/>
              <a:t>requirements</a:t>
            </a:r>
            <a:endParaRPr lang="en-GB" altLang="zh-CN" dirty="0" smtClean="0"/>
          </a:p>
          <a:p>
            <a:pPr lvl="2">
              <a:defRPr/>
            </a:pPr>
            <a:r>
              <a:rPr lang="en-GB" altLang="zh-CN" dirty="0" smtClean="0"/>
              <a:t>Clean-ups</a:t>
            </a:r>
          </a:p>
          <a:p>
            <a:pPr lvl="2">
              <a:defRPr/>
            </a:pPr>
            <a:r>
              <a:rPr lang="en-GB" altLang="zh-CN" dirty="0" smtClean="0"/>
              <a:t>Conclusions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S1-152360</a:t>
            </a:r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611560" y="2708920"/>
          <a:ext cx="7772400" cy="235326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1985384"/>
                <a:gridCol w="4604693"/>
              </a:tblGrid>
              <a:tr h="38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S1-152137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Alcatel-Lucent, Cisco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Scope clarification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S1-152459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Cisco, Alcatel-Lucent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Clarifications for use case on paging policy differentiation based on user’s active area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S1-152460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Alcatel-Lucent, Cisco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Clarifications for use case on paging policy differentiation based on application characteristics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S1-152683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Considerations on Congestion for PPEPO_LTE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S1-152684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Considerations on Charging for PPEPO_LTE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608</TotalTime>
  <Words>361</Words>
  <Application>Microsoft Office PowerPoint</Application>
  <PresentationFormat>全屏显示(4:3)</PresentationFormat>
  <Paragraphs>91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FS_PPEPO_LTE Status Update  Study on Paging Policy Enhancements and Procedure Optimizations in LTE - status update</vt:lpstr>
      <vt:lpstr>FS_PPEPO_LTE Status</vt:lpstr>
      <vt:lpstr>FS_PPEPO_LTE Progress</vt:lpstr>
      <vt:lpstr>FS_PPEPO_LTE Meeting Time</vt:lpstr>
      <vt:lpstr>FS_PPEPO_LTE Completion Date</vt:lpstr>
      <vt:lpstr>FS_PPEPO_LTE Planning/Progress</vt:lpstr>
      <vt:lpstr>Work plan between meetings</vt:lpstr>
      <vt:lpstr>FS_PPEPO_LTE Progress Estimate</vt:lpstr>
      <vt:lpstr>FS_PPEPO_LTE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zzy2</cp:lastModifiedBy>
  <cp:revision>309</cp:revision>
  <cp:lastPrinted>2000-01-14T10:02:55Z</cp:lastPrinted>
  <dcterms:created xsi:type="dcterms:W3CDTF">1999-11-22T09:19:47Z</dcterms:created>
  <dcterms:modified xsi:type="dcterms:W3CDTF">2015-08-21T04:25:38Z</dcterms:modified>
  <cp:category>Presentation</cp:category>
</cp:coreProperties>
</file>