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1" d="100"/>
          <a:sy n="51" d="100"/>
        </p:scale>
        <p:origin x="-324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FS_V2XLTE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/>
              <a:t>FS_V2XLTE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S1-152358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SP#67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SP-150051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Spectrum usage scenario/coverage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Clarification/addition for existing use cases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Discussion of some new use cases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RSU aspect, Density, numerology, security</a:t>
            </a:r>
          </a:p>
          <a:p>
            <a:pPr>
              <a:defRPr/>
            </a:pPr>
            <a:r>
              <a:rPr lang="en-GB" dirty="0" smtClean="0"/>
              <a:t>Work/Study Item Completion: 90%</a:t>
            </a:r>
          </a:p>
          <a:p>
            <a:pPr>
              <a:defRPr/>
            </a:pPr>
            <a:r>
              <a:rPr lang="en-GB" dirty="0" smtClean="0"/>
              <a:t>Draft &lt;TS/TR&gt; </a:t>
            </a:r>
            <a:r>
              <a:rPr lang="en-GB" dirty="0"/>
              <a:t>22.885 Completion</a:t>
            </a:r>
            <a:r>
              <a:rPr lang="en-GB" dirty="0" smtClean="0"/>
              <a:t>: 90%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>
                <a:solidFill>
                  <a:srgbClr val="7030A0"/>
                </a:solidFill>
              </a:rPr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Meeting Time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7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8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rgbClr val="7030A0"/>
                </a:solidFill>
              </a:rPr>
              <a:t>20+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Completion Date</a:t>
            </a:r>
            <a:endParaRPr lang="en-GB" dirty="0" smtClean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&lt;12/2015&gt; SP#70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2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SA1#71 (08/2015)</a:t>
            </a:r>
          </a:p>
          <a:p>
            <a:pPr lvl="1">
              <a:defRPr/>
            </a:pPr>
            <a:r>
              <a:rPr lang="en-GB" sz="2200" dirty="0"/>
              <a:t>For approval: SA1#72 (11/2015)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Planning/Progress</a:t>
            </a:r>
            <a:endParaRPr lang="en-GB" sz="3200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Completion of Study</a:t>
            </a:r>
          </a:p>
          <a:p>
            <a:pPr lvl="1">
              <a:defRPr/>
            </a:pPr>
            <a:r>
              <a:rPr lang="en-GB" dirty="0" smtClean="0"/>
              <a:t>Consolidation of PRs</a:t>
            </a:r>
          </a:p>
          <a:p>
            <a:pPr lvl="1">
              <a:defRPr/>
            </a:pPr>
            <a:r>
              <a:rPr lang="en-GB" dirty="0" smtClean="0"/>
              <a:t>Review existing Use Cases (no major changes)</a:t>
            </a:r>
          </a:p>
          <a:p>
            <a:pPr lvl="1">
              <a:defRPr/>
            </a:pPr>
            <a:r>
              <a:rPr lang="en-GB" dirty="0" smtClean="0"/>
              <a:t>TR Clean-up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/>
              <a:t>Clean-up and completion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SA1#73 (Feb 2016)</a:t>
            </a:r>
          </a:p>
          <a:p>
            <a:pPr lvl="2">
              <a:defRPr/>
            </a:pPr>
            <a:r>
              <a:rPr lang="en-GB" dirty="0" smtClean="0"/>
              <a:t>&lt;</a:t>
            </a:r>
            <a:r>
              <a:rPr lang="en-GB" dirty="0"/>
              <a:t>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Consolidation of Potential Requirements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&lt;</a:t>
            </a:r>
            <a:r>
              <a:rPr lang="en-GB" dirty="0" err="1" smtClean="0"/>
              <a:t>tb</a:t>
            </a:r>
            <a:r>
              <a:rPr lang="en-GB" dirty="0" err="1" smtClean="0"/>
              <a:t>d</a:t>
            </a:r>
            <a:r>
              <a:rPr lang="en-GB" dirty="0" smtClean="0"/>
              <a:t>/09/2015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FS_V2XLTE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&lt;100%&gt;</a:t>
            </a:r>
          </a:p>
          <a:p>
            <a:pPr lvl="1">
              <a:defRPr/>
            </a:pPr>
            <a:r>
              <a:rPr lang="en-GB" dirty="0" smtClean="0"/>
              <a:t>SA1#73 (Feb 2016):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FS_V2XLTE Agreed </a:t>
            </a:r>
            <a:r>
              <a:rPr lang="en-GB" sz="32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S1-152358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95</TotalTime>
  <Words>538</Words>
  <Application>Microsoft Office PowerPoint</Application>
  <PresentationFormat>On-screen Show (4:3)</PresentationFormat>
  <Paragraphs>111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FS_V2XLTE Status Update Study on LTE support for V2X services</vt:lpstr>
      <vt:lpstr>FS_V2XLTE Status</vt:lpstr>
      <vt:lpstr>FS_V2XLTE Progress</vt:lpstr>
      <vt:lpstr>FS_V2XLTE Meeting Time</vt:lpstr>
      <vt:lpstr>FS_V2XLTE Completion Date</vt:lpstr>
      <vt:lpstr>FS_V2XLTE Planning/Progress</vt:lpstr>
      <vt:lpstr>Work plan between meetings</vt:lpstr>
      <vt:lpstr>FS_V2XLTE Progress Estimate</vt:lpstr>
      <vt:lpstr>FS_V2XLTE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KDLee1</cp:lastModifiedBy>
  <cp:revision>307</cp:revision>
  <cp:lastPrinted>2000-01-14T10:02:55Z</cp:lastPrinted>
  <dcterms:created xsi:type="dcterms:W3CDTF">1999-11-22T09:19:47Z</dcterms:created>
  <dcterms:modified xsi:type="dcterms:W3CDTF">2015-08-21T12:55:00Z</dcterms:modified>
  <cp:category>Presentation</cp:category>
</cp:coreProperties>
</file>