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4" d="100"/>
          <a:sy n="84" d="100"/>
        </p:scale>
        <p:origin x="-528" y="-10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package" Target="../embeddings/Document_Microsoft_Word1.docx"/><Relationship Id="rId5" Type="http://schemas.openxmlformats.org/officeDocument/2006/relationships/image" Target="../media/image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FS-MCDATA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Feasibility Study on mission critical Data communications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Emmanuelle Villebrun</a:t>
            </a:r>
          </a:p>
          <a:p>
            <a:r>
              <a:rPr lang="en-US" dirty="0" err="1"/>
              <a:t>Ministère</a:t>
            </a:r>
            <a:r>
              <a:rPr lang="en-US" dirty="0"/>
              <a:t> de </a:t>
            </a:r>
            <a:r>
              <a:rPr lang="en-US" dirty="0" err="1"/>
              <a:t>l’intérieur</a:t>
            </a:r>
            <a:endParaRPr lang="en-US" dirty="0"/>
          </a:p>
          <a:p>
            <a:r>
              <a:rPr lang="en-US" dirty="0"/>
              <a:t>FS_MCDATA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S1-152357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Belgrade, Serbia, 17-21 August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FS_MCDATA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SP-150049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-152357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FS_MCDATA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Mobility and priority issues</a:t>
            </a:r>
          </a:p>
          <a:p>
            <a:pPr lvl="1">
              <a:defRPr/>
            </a:pPr>
            <a:r>
              <a:rPr lang="en-GB" dirty="0" smtClean="0"/>
              <a:t>New use cases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90%</a:t>
            </a:r>
          </a:p>
          <a:p>
            <a:pPr>
              <a:defRPr/>
            </a:pPr>
            <a:r>
              <a:rPr lang="en-GB" dirty="0" smtClean="0"/>
              <a:t>Draft TR 22.880 Completion: 90%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-152357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FS_MCDATA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Drafting session participants: 12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-152357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FS_MCDATA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11/2015SP#70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SA1</a:t>
            </a:r>
            <a:r>
              <a:rPr lang="en-GB" sz="2200" dirty="0" smtClean="0"/>
              <a:t>#71 (08/2015)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SA1#xx </a:t>
            </a:r>
            <a:r>
              <a:rPr lang="en-GB" sz="2200" dirty="0" smtClean="0"/>
              <a:t>(11/2015)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FS_MCDATA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SA1#72 (Nov 2015):</a:t>
            </a:r>
          </a:p>
          <a:p>
            <a:pPr lvl="1">
              <a:defRPr/>
            </a:pPr>
            <a:r>
              <a:rPr lang="en-GB" smtClean="0"/>
              <a:t>Consolidation </a:t>
            </a:r>
            <a:r>
              <a:rPr lang="en-GB" dirty="0"/>
              <a:t>of the TR</a:t>
            </a:r>
          </a:p>
          <a:p>
            <a:pPr lvl="1">
              <a:defRPr/>
            </a:pPr>
            <a:r>
              <a:rPr lang="en-GB" dirty="0"/>
              <a:t>Conclusion of the TR</a:t>
            </a:r>
          </a:p>
          <a:p>
            <a:pPr>
              <a:defRPr/>
            </a:pPr>
            <a:r>
              <a:rPr lang="en-GB" dirty="0"/>
              <a:t>Introduction of a work item for normative work</a:t>
            </a:r>
          </a:p>
          <a:p>
            <a:pPr lvl="1">
              <a:defRPr/>
            </a:pPr>
            <a:r>
              <a:rPr lang="en-GB" dirty="0"/>
              <a:t>Starting point: Skeleton based on MCPTT TS </a:t>
            </a:r>
          </a:p>
          <a:p>
            <a:pPr lvl="1">
              <a:defRPr/>
            </a:pPr>
            <a:r>
              <a:rPr lang="en-GB" dirty="0"/>
              <a:t>How to document requirements that are similar to MCPTT?</a:t>
            </a:r>
          </a:p>
          <a:p>
            <a:pPr lvl="2">
              <a:defRPr/>
            </a:pPr>
            <a:r>
              <a:rPr lang="en-GB" dirty="0"/>
              <a:t>Reference MCPTT requirements and highlight differences if needed</a:t>
            </a:r>
          </a:p>
          <a:p>
            <a:pPr lvl="2">
              <a:defRPr/>
            </a:pPr>
            <a:r>
              <a:rPr lang="en-GB" dirty="0"/>
              <a:t>Copy/paste find/replace MCPTT requirements into </a:t>
            </a:r>
            <a:r>
              <a:rPr lang="en-GB" dirty="0" err="1" smtClean="0"/>
              <a:t>MCData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&lt;100%&gt;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FS_MCDATAAgreed</a:t>
            </a:r>
            <a:r>
              <a:rPr lang="en-GB" dirty="0" smtClean="0"/>
              <a:t>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S1-152357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031932"/>
              </p:ext>
            </p:extLst>
          </p:nvPr>
        </p:nvGraphicFramePr>
        <p:xfrm>
          <a:off x="900113" y="2003425"/>
          <a:ext cx="7310437" cy="452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4" imgW="6159500" imgH="3810000" progId="Word.Document.12">
                  <p:embed/>
                </p:oleObj>
              </mc:Choice>
              <mc:Fallback>
                <p:oleObj name="Document" r:id="rId4" imgW="6159500" imgH="3810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0113" y="2003425"/>
                        <a:ext cx="7310437" cy="452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22</TotalTime>
  <Words>378</Words>
  <Application>Microsoft Macintosh PowerPoint</Application>
  <PresentationFormat>Présentation à l'écran (4:3)</PresentationFormat>
  <Paragraphs>78</Paragraphs>
  <Slides>9</Slides>
  <Notes>9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1" baseType="lpstr">
      <vt:lpstr>Blank Presentation</vt:lpstr>
      <vt:lpstr>Document Microsoft Word</vt:lpstr>
      <vt:lpstr>FS-MCDATA Status Update Feasibility Study on mission critical Data communications</vt:lpstr>
      <vt:lpstr>FS_MCDATA Status</vt:lpstr>
      <vt:lpstr>FS_MCDATA Progress</vt:lpstr>
      <vt:lpstr>FS_MCDATA Meeting Time</vt:lpstr>
      <vt:lpstr>FS_MCDATA Completion Date</vt:lpstr>
      <vt:lpstr>FS_MCDATA Planning/Progress</vt:lpstr>
      <vt:lpstr>Work plan between meetings</vt:lpstr>
      <vt:lpstr>FS_MCVideo Progress Estimate</vt:lpstr>
      <vt:lpstr>FS_MCDATAAgreed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Emmanuelle Villebrun</cp:lastModifiedBy>
  <cp:revision>304</cp:revision>
  <cp:lastPrinted>2000-01-14T10:02:55Z</cp:lastPrinted>
  <dcterms:created xsi:type="dcterms:W3CDTF">1999-11-22T09:19:47Z</dcterms:created>
  <dcterms:modified xsi:type="dcterms:W3CDTF">2015-08-21T10:44:32Z</dcterms:modified>
  <cp:category>Presentation</cp:category>
</cp:coreProperties>
</file>