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64" r:id="rId3"/>
    <p:sldId id="256" r:id="rId4"/>
    <p:sldId id="262" r:id="rId5"/>
    <p:sldId id="261" r:id="rId6"/>
    <p:sldId id="266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54" d="100"/>
          <a:sy n="54" d="100"/>
        </p:scale>
        <p:origin x="-360" y="-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CATS</a:t>
            </a:r>
            <a:r>
              <a:rPr lang="en-US" dirty="0" smtClean="0"/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US" altLang="ja-JP" sz="2800" dirty="0">
                <a:solidFill>
                  <a:srgbClr val="FF0000"/>
                </a:solidFill>
              </a:rPr>
              <a:t>Control of Applications when Third party Servers encounter difficulties</a:t>
            </a:r>
            <a:endParaRPr lang="en-US" sz="2800" dirty="0" smtClean="0">
              <a:solidFill>
                <a:srgbClr val="FF0000"/>
              </a:solidFill>
            </a:endParaRP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S1-152354</a:t>
            </a:r>
          </a:p>
          <a:p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519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#71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Belgrade, Serbia, 17-21 August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r>
              <a:rPr lang="en-US" altLang="ja-JP" dirty="0"/>
              <a:t>Eriko Yoshida</a:t>
            </a:r>
          </a:p>
          <a:p>
            <a:r>
              <a:rPr lang="en-US" altLang="ja-JP" dirty="0"/>
              <a:t>KDDI</a:t>
            </a:r>
          </a:p>
          <a:p>
            <a:r>
              <a:rPr lang="en-US" altLang="ja-JP" dirty="0" smtClean="0"/>
              <a:t>CATS</a:t>
            </a:r>
            <a:r>
              <a:rPr lang="ja-JP" altLang="en-US" dirty="0" smtClean="0"/>
              <a:t> </a:t>
            </a:r>
            <a:r>
              <a:rPr lang="en-US" dirty="0"/>
              <a:t>Rapporteur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CATS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US" altLang="ja-JP" dirty="0"/>
              <a:t>No</a:t>
            </a:r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 smtClean="0"/>
              <a:t>WI has been approved at </a:t>
            </a:r>
            <a:r>
              <a:rPr lang="en-GB" dirty="0" smtClean="0"/>
              <a:t>SP#</a:t>
            </a:r>
            <a:r>
              <a:rPr lang="en-US" altLang="ja-JP" dirty="0" smtClean="0"/>
              <a:t>68</a:t>
            </a:r>
            <a:endParaRPr lang="en-GB" dirty="0" smtClean="0"/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dirty="0"/>
              <a:t>SP-150273 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ja-JP" b="1" dirty="0" smtClean="0"/>
              <a:t>S1-152354</a:t>
            </a:r>
            <a:endParaRPr lang="en-GB" altLang="ja-JP" b="1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CATS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US" altLang="ja-JP" dirty="0" smtClean="0"/>
              <a:t>Agreed CRs addressing 22.011 and 22.101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 smtClean="0"/>
              <a:t>Item Completion: </a:t>
            </a:r>
            <a:r>
              <a:rPr lang="en-GB" dirty="0" smtClean="0"/>
              <a:t>100</a:t>
            </a:r>
            <a:r>
              <a:rPr lang="en-GB" dirty="0" smtClean="0"/>
              <a:t>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ja-JP" b="1" dirty="0" smtClean="0"/>
              <a:t>S1-152354</a:t>
            </a:r>
            <a:endParaRPr lang="en-GB" altLang="ja-JP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CATS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0.01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ja-JP" b="1" dirty="0" smtClean="0"/>
              <a:t>S1-152354</a:t>
            </a:r>
            <a:endParaRPr lang="en-GB" altLang="ja-JP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CATS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&lt;</a:t>
            </a:r>
            <a:r>
              <a:rPr lang="en-GB" sz="2400" dirty="0" smtClean="0"/>
              <a:t>09</a:t>
            </a:r>
            <a:r>
              <a:rPr lang="en-GB" sz="2400" dirty="0" smtClean="0"/>
              <a:t>/2015&gt; SP#69 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</a:t>
            </a:r>
            <a:r>
              <a:rPr lang="en-GB" sz="2400" dirty="0" smtClean="0">
                <a:solidFill>
                  <a:srgbClr val="FF0000"/>
                </a:solidFill>
              </a:rPr>
              <a:t>current completion date the same as above? </a:t>
            </a:r>
            <a:r>
              <a:rPr lang="en-GB" sz="2400" dirty="0" smtClean="0">
                <a:solidFill>
                  <a:srgbClr val="FF0000"/>
                </a:solidFill>
              </a:rPr>
              <a:t>y</a:t>
            </a:r>
            <a:endParaRPr lang="en-GB" sz="16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</a:t>
            </a:r>
            <a:r>
              <a:rPr lang="en-GB" sz="2400" dirty="0"/>
              <a:t>y</a:t>
            </a:r>
            <a:endParaRPr lang="en-GB" sz="24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ja-JP" b="1" dirty="0" smtClean="0"/>
              <a:t>S1-152354</a:t>
            </a:r>
            <a:endParaRPr lang="en-GB" altLang="ja-JP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CATS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486220"/>
              </p:ext>
            </p:extLst>
          </p:nvPr>
        </p:nvGraphicFramePr>
        <p:xfrm>
          <a:off x="684213" y="2924175"/>
          <a:ext cx="7772400" cy="147218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S1-152456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KDDI, Qualcomm, Intel, China Telecom, Nokia Networks,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TeliaSonera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AB, NEC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22.011v13.2.0: Enhancements for control of traffic from UE-based applications toward associated server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S1-152457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KDDI, Qualcomm, Intel, China Telecom, Nokia Networks,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TeliaSonera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AB, NEC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22.101v14.0.0: Enhancements for control of traffic from UE-based applications toward associated server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altLang="ja-JP" b="1" dirty="0" smtClean="0"/>
              <a:t>S1-152354</a:t>
            </a:r>
            <a:endParaRPr lang="en-GB" altLang="ja-JP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22</TotalTime>
  <Words>219</Words>
  <Application>Microsoft Office PowerPoint</Application>
  <PresentationFormat>画面に合わせる (4:3)</PresentationFormat>
  <Paragraphs>51</Paragraphs>
  <Slides>6</Slides>
  <Notes>6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Blank Presentation</vt:lpstr>
      <vt:lpstr>CATS Status Update Control of Applications when Third party Servers encounter difficulties</vt:lpstr>
      <vt:lpstr>CATS Status</vt:lpstr>
      <vt:lpstr>CATS Progress</vt:lpstr>
      <vt:lpstr>CATS Meeting Time</vt:lpstr>
      <vt:lpstr>CATS Completion Date</vt:lpstr>
      <vt:lpstr>CATS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er-yoshida</cp:lastModifiedBy>
  <cp:revision>302</cp:revision>
  <cp:lastPrinted>2000-01-14T10:02:55Z</cp:lastPrinted>
  <dcterms:created xsi:type="dcterms:W3CDTF">1999-11-22T09:19:47Z</dcterms:created>
  <dcterms:modified xsi:type="dcterms:W3CDTF">2015-08-20T03:59:12Z</dcterms:modified>
  <cp:category>Presentation</cp:category>
</cp:coreProperties>
</file>