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1" d="100"/>
          <a:sy n="71" d="100"/>
        </p:scale>
        <p:origin x="-588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ELIOT Status </a:t>
            </a:r>
            <a:r>
              <a:rPr lang="en-US" dirty="0" smtClean="0"/>
              <a:t>Update</a:t>
            </a:r>
            <a:br>
              <a:rPr lang="en-US" dirty="0" smtClean="0"/>
            </a:br>
            <a:r>
              <a:rPr lang="en-US" sz="3200" dirty="0" smtClean="0">
                <a:solidFill>
                  <a:srgbClr val="FF0000"/>
                </a:solidFill>
              </a:rPr>
              <a:t>Enhancing Location Capabilities for Emergency Communication</a:t>
            </a:r>
            <a:endParaRPr lang="en-US" sz="32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Greg Schumacher</a:t>
            </a:r>
            <a:endParaRPr lang="en-US" dirty="0" smtClean="0"/>
          </a:p>
          <a:p>
            <a:r>
              <a:rPr lang="en-US" dirty="0" smtClean="0"/>
              <a:t>Sprint</a:t>
            </a:r>
            <a:endParaRPr lang="en-US" dirty="0" smtClean="0"/>
          </a:p>
          <a:p>
            <a:r>
              <a:rPr lang="en-US" dirty="0" smtClean="0"/>
              <a:t>ELIOT 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S1-152353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519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Belgrade, Serbia, 17-21 August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N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been approved at </a:t>
            </a:r>
            <a:r>
              <a:rPr lang="en-GB" dirty="0" smtClean="0"/>
              <a:t>SP#67</a:t>
            </a:r>
            <a:endParaRPr lang="en-GB" dirty="0" smtClean="0"/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 smtClean="0"/>
              <a:t>SP-150044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S1-152353</a:t>
            </a:r>
          </a:p>
          <a:p>
            <a:pPr eaLnBrk="0" hangingPunct="0"/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>
                <a:cs typeface="Times New Roman" pitchFamily="18" charset="0"/>
              </a:rPr>
              <a:t>Addition of </a:t>
            </a:r>
            <a:r>
              <a:rPr lang="en-GB" dirty="0" err="1" smtClean="0">
                <a:cs typeface="Times New Roman" pitchFamily="18" charset="0"/>
              </a:rPr>
              <a:t>Dispatchable</a:t>
            </a:r>
            <a:r>
              <a:rPr lang="en-GB" dirty="0" smtClean="0">
                <a:cs typeface="Times New Roman" pitchFamily="18" charset="0"/>
              </a:rPr>
              <a:t> Location (civic location)</a:t>
            </a: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80</a:t>
            </a:r>
            <a:r>
              <a:rPr lang="en-GB" dirty="0" smtClean="0"/>
              <a:t>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S1-152353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</a:t>
            </a:r>
            <a:r>
              <a:rPr lang="en-GB" dirty="0" smtClean="0"/>
              <a:t>slots:1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S1-152353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12/2015 SP#70 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</a:t>
            </a:r>
            <a:r>
              <a:rPr lang="en-GB" sz="2400" dirty="0" smtClean="0">
                <a:solidFill>
                  <a:srgbClr val="FF0000"/>
                </a:solidFill>
              </a:rPr>
              <a:t>current completion date the same as above? </a:t>
            </a:r>
            <a:r>
              <a:rPr lang="en-GB" sz="2400" dirty="0" smtClean="0">
                <a:solidFill>
                  <a:srgbClr val="FF0000"/>
                </a:solidFill>
              </a:rPr>
              <a:t>Y</a:t>
            </a: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/>
              <a:t>Will </a:t>
            </a:r>
            <a:r>
              <a:rPr lang="en-GB" sz="2400" dirty="0" smtClean="0"/>
              <a:t>target completion date be met? </a:t>
            </a:r>
            <a:r>
              <a:rPr lang="en-GB" sz="2400" dirty="0" smtClean="0"/>
              <a:t>Y</a:t>
            </a:r>
            <a:endParaRPr lang="en-GB" sz="24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S1-152353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Planning/Progress</a:t>
            </a:r>
            <a:endParaRPr lang="en-GB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</a:t>
            </a:r>
            <a:r>
              <a:rPr lang="en-GB" dirty="0" smtClean="0"/>
              <a:t>SA1#72 (Nov </a:t>
            </a:r>
            <a:r>
              <a:rPr lang="en-GB" dirty="0" smtClean="0"/>
              <a:t>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Define </a:t>
            </a:r>
            <a:r>
              <a:rPr lang="en-GB" dirty="0" err="1" smtClean="0"/>
              <a:t>Dispatchable</a:t>
            </a:r>
            <a:r>
              <a:rPr lang="en-GB" dirty="0" smtClean="0"/>
              <a:t> Location horizontal and vertical accuracy</a:t>
            </a:r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S1-152353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z="2800" dirty="0" smtClean="0"/>
              <a:t>ELIOT Work </a:t>
            </a:r>
            <a:r>
              <a:rPr lang="en-US" sz="2800" dirty="0" smtClean="0"/>
              <a:t>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None planned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S1-152353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SA1#71 (Aug 2015</a:t>
            </a:r>
            <a:r>
              <a:rPr lang="en-GB" dirty="0"/>
              <a:t>): </a:t>
            </a:r>
            <a:r>
              <a:rPr lang="en-GB" dirty="0" smtClean="0"/>
              <a:t>&lt;80%&gt;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&lt;100%&gt;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S1-152353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070912"/>
              </p:ext>
            </p:extLst>
          </p:nvPr>
        </p:nvGraphicFramePr>
        <p:xfrm>
          <a:off x="684213" y="2924175"/>
          <a:ext cx="7772400" cy="146658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S1-1522739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Sprint,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400" baseline="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NextNav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, AT&amp;T, Softbank, Verizon UK Ltd., T-Mobile USA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Addition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of civic location reporting for Emergency Services CR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S1-152353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107</TotalTime>
  <Words>255</Words>
  <Application>Microsoft Office PowerPoint</Application>
  <PresentationFormat>On-screen Show (4:3)</PresentationFormat>
  <Paragraphs>70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ELIOT Status Update Enhancing Location Capabilities for Emergency Communication</vt:lpstr>
      <vt:lpstr>ELIOT Status</vt:lpstr>
      <vt:lpstr>ELIOT Progress</vt:lpstr>
      <vt:lpstr>ELIOT Meeting Time</vt:lpstr>
      <vt:lpstr>ELIOT Completion Date</vt:lpstr>
      <vt:lpstr>ELIOT Planning/Progress</vt:lpstr>
      <vt:lpstr>ELIOT Work plan between meetings</vt:lpstr>
      <vt:lpstr>ELIOT Progress Estimate</vt:lpstr>
      <vt:lpstr>ELIOT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Greg Schumacher</cp:lastModifiedBy>
  <cp:revision>304</cp:revision>
  <cp:lastPrinted>2000-01-14T10:02:55Z</cp:lastPrinted>
  <dcterms:created xsi:type="dcterms:W3CDTF">1999-11-22T09:19:47Z</dcterms:created>
  <dcterms:modified xsi:type="dcterms:W3CDTF">2015-08-21T09:35:31Z</dcterms:modified>
  <cp:category>Presentation</cp:category>
</cp:coreProperties>
</file>