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122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MPS_Mods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MPS Modifications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smtClean="0"/>
              <a:t>Applied Communication Sciences</a:t>
            </a:r>
          </a:p>
          <a:p>
            <a:r>
              <a:rPr lang="en-US" dirty="0" err="1" smtClean="0"/>
              <a:t>MPS_Mods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S1-152352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SP-150043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S1-152352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Text </a:t>
            </a:r>
            <a:r>
              <a:rPr lang="en-GB" dirty="0"/>
              <a:t>addition in TS 22.153 Section </a:t>
            </a:r>
            <a:r>
              <a:rPr lang="en-GB" dirty="0" smtClean="0"/>
              <a:t>5.11 for MPS exemption from load rebalancing (Stage 2 </a:t>
            </a:r>
            <a:r>
              <a:rPr lang="en-GB" dirty="0" smtClean="0"/>
              <a:t>Alignment)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Text addition in TS 22.153 Section 5.13.2 for priority during initial attach (Stage </a:t>
            </a:r>
            <a:r>
              <a:rPr lang="en-GB" dirty="0"/>
              <a:t>2 </a:t>
            </a:r>
            <a:r>
              <a:rPr lang="en-GB" dirty="0" smtClean="0"/>
              <a:t>Alignment)</a:t>
            </a:r>
            <a:endParaRPr lang="en-US" dirty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40%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06/2016 SP#72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Priority voice, video and data </a:t>
            </a:r>
            <a:r>
              <a:rPr lang="en-GB" dirty="0" err="1" smtClean="0"/>
              <a:t>QoS</a:t>
            </a:r>
            <a:r>
              <a:rPr lang="en-GB" dirty="0" smtClean="0"/>
              <a:t> interactions</a:t>
            </a:r>
          </a:p>
          <a:p>
            <a:pPr lvl="1">
              <a:defRPr/>
            </a:pPr>
            <a:r>
              <a:rPr lang="en-GB" dirty="0" smtClean="0"/>
              <a:t>MPS Security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MPS Security</a:t>
            </a:r>
          </a:p>
          <a:p>
            <a:pPr lvl="2">
              <a:defRPr/>
            </a:pPr>
            <a:r>
              <a:rPr lang="en-GB" dirty="0" smtClean="0"/>
              <a:t>MPS Identity Management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40%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75%</a:t>
            </a:r>
          </a:p>
          <a:p>
            <a:pPr lvl="1">
              <a:defRPr/>
            </a:pPr>
            <a:r>
              <a:rPr lang="en-GB" dirty="0" smtClean="0"/>
              <a:t>SA1#73 (Feb 2016): 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667214"/>
              </p:ext>
            </p:extLst>
          </p:nvPr>
        </p:nvGraphicFramePr>
        <p:xfrm>
          <a:off x="684213" y="2924175"/>
          <a:ext cx="7772400" cy="17175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S1-152174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Applied Communication Sciences, OEC, AT&amp;T, 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MPS exemption from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load rebalancing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S1-152681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AT&amp;T, Alcatel-Lucent, T-Mobile USA and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MPS priority during initial attach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99</TotalTime>
  <Words>323</Words>
  <Application>Microsoft Office PowerPoint</Application>
  <PresentationFormat>On-screen Show (4:3)</PresentationFormat>
  <Paragraphs>81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MPS_Mods Status Update MPS Modifications</vt:lpstr>
      <vt:lpstr>MPS_Mods Status</vt:lpstr>
      <vt:lpstr>MPS_Mods Progress</vt:lpstr>
      <vt:lpstr>MPS_Mods Meeting Time</vt:lpstr>
      <vt:lpstr>MPS_Mods Completion Date</vt:lpstr>
      <vt:lpstr>MPS_Mods Planning/Progress</vt:lpstr>
      <vt:lpstr>Work plan between meetings</vt:lpstr>
      <vt:lpstr>MPS_Mods Progress Estimate</vt:lpstr>
      <vt:lpstr>MPS_Mods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travel</cp:lastModifiedBy>
  <cp:revision>309</cp:revision>
  <cp:lastPrinted>2000-01-14T10:02:55Z</cp:lastPrinted>
  <dcterms:created xsi:type="dcterms:W3CDTF">1999-11-22T09:19:47Z</dcterms:created>
  <dcterms:modified xsi:type="dcterms:W3CDTF">2015-08-21T09:15:31Z</dcterms:modified>
  <cp:category>Presentation</cp:category>
</cp:coreProperties>
</file>