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6503" autoAdjust="0"/>
    <p:restoredTop sz="86401" autoAdjust="0"/>
  </p:normalViewPr>
  <p:slideViewPr>
    <p:cSldViewPr>
      <p:cViewPr varScale="1">
        <p:scale>
          <a:sx n="68" d="100"/>
          <a:sy n="68" d="100"/>
        </p:scale>
        <p:origin x="-1326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 smtClean="0"/>
              <a:t>eDSVCC</a:t>
            </a:r>
            <a:r>
              <a:rPr lang="en-GB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dirty="0" smtClean="0">
                <a:solidFill>
                  <a:srgbClr val="FF0000"/>
                </a:solidFill>
              </a:rPr>
              <a:t>Enhancements to Domain Selection between </a:t>
            </a:r>
            <a:r>
              <a:rPr lang="en-GB" dirty="0" err="1" smtClean="0">
                <a:solidFill>
                  <a:srgbClr val="FF0000"/>
                </a:solidFill>
              </a:rPr>
              <a:t>VoLTE</a:t>
            </a:r>
            <a:r>
              <a:rPr lang="en-GB" dirty="0" smtClean="0">
                <a:solidFill>
                  <a:srgbClr val="FF0000"/>
                </a:solidFill>
              </a:rPr>
              <a:t> and CDMA CS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Hongmei</a:t>
            </a:r>
            <a:endParaRPr lang="en-US" dirty="0" smtClean="0"/>
          </a:p>
          <a:p>
            <a:r>
              <a:rPr lang="en-US" dirty="0" err="1" smtClean="0"/>
              <a:t>ChinaTelecom</a:t>
            </a:r>
            <a:endParaRPr lang="en-US" dirty="0" smtClean="0"/>
          </a:p>
          <a:p>
            <a:r>
              <a:rPr lang="en-GB" dirty="0" err="1" smtClean="0"/>
              <a:t>eDSVCC</a:t>
            </a:r>
            <a:r>
              <a:rPr lang="en-GB" dirty="0" smtClean="0"/>
              <a:t>  S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S1-150319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69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err="1" smtClean="0"/>
              <a:t>Sanya</a:t>
            </a:r>
            <a:r>
              <a:rPr lang="en-GB" sz="1200" b="1" dirty="0" smtClean="0"/>
              <a:t>, China, 2-6 February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eDSVCC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SP#67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S1-150319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eDSVCC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WID was agreed (S1-150306)</a:t>
            </a:r>
          </a:p>
          <a:p>
            <a:pPr>
              <a:defRPr/>
            </a:pPr>
            <a:r>
              <a:rPr lang="en-GB" dirty="0" smtClean="0"/>
              <a:t>Work/Study Item Completion: 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S1-150319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 err="1" smtClean="0"/>
              <a:t>eDSVCC</a:t>
            </a:r>
            <a:r>
              <a:rPr lang="en-US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S1-150319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8277993" cy="782637"/>
          </a:xfrm>
        </p:spPr>
        <p:txBody>
          <a:bodyPr/>
          <a:lstStyle/>
          <a:p>
            <a:r>
              <a:rPr lang="en-GB" dirty="0" err="1" smtClean="0"/>
              <a:t>eDSVCC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06/2015 SP#68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S1-150319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8494017" cy="782637"/>
          </a:xfrm>
        </p:spPr>
        <p:txBody>
          <a:bodyPr/>
          <a:lstStyle/>
          <a:p>
            <a:r>
              <a:rPr lang="en-GB" dirty="0" err="1" smtClean="0"/>
              <a:t>eDSVCC</a:t>
            </a:r>
            <a:r>
              <a:rPr lang="en-US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buNone/>
              <a:defRPr/>
            </a:pPr>
            <a:r>
              <a:rPr lang="en-GB" dirty="0" smtClean="0"/>
              <a:t>   </a:t>
            </a:r>
          </a:p>
          <a:p>
            <a:pPr>
              <a:buNone/>
              <a:defRPr/>
            </a:pPr>
            <a:r>
              <a:rPr lang="en-GB" dirty="0" smtClean="0"/>
              <a:t>         S1-150306 (WID)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S1-150319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33</TotalTime>
  <Words>154</Words>
  <Application>Microsoft Office PowerPoint</Application>
  <PresentationFormat>全屏显示(4:3)</PresentationFormat>
  <Paragraphs>47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Blank Presentation</vt:lpstr>
      <vt:lpstr>eDSVCC Status Update Enhancements to Domain Selection between VoLTE and CDMA CS</vt:lpstr>
      <vt:lpstr>eDSVCC Status</vt:lpstr>
      <vt:lpstr>eDSVCC Progress</vt:lpstr>
      <vt:lpstr>eDSVCC Meeting Time</vt:lpstr>
      <vt:lpstr>eDSVCC Completion Date</vt:lpstr>
      <vt:lpstr>eDSVCC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朱红梅</cp:lastModifiedBy>
  <cp:revision>302</cp:revision>
  <cp:lastPrinted>2000-01-14T10:02:55Z</cp:lastPrinted>
  <dcterms:created xsi:type="dcterms:W3CDTF">1999-11-22T09:19:47Z</dcterms:created>
  <dcterms:modified xsi:type="dcterms:W3CDTF">2015-02-06T03:54:53Z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1423193764</vt:lpwstr>
  </property>
</Properties>
</file>