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FF66CC"/>
    <a:srgbClr val="FF7C8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0" d="100"/>
          <a:sy n="80" d="100"/>
        </p:scale>
        <p:origin x="-498" y="-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FS_V2XLTE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Study </a:t>
            </a:r>
            <a:r>
              <a:rPr lang="en-US" dirty="0">
                <a:solidFill>
                  <a:srgbClr val="FF0000"/>
                </a:solidFill>
              </a:rPr>
              <a:t>on LTE support for V2X </a:t>
            </a:r>
            <a:r>
              <a:rPr lang="en-US" dirty="0" smtClean="0">
                <a:solidFill>
                  <a:srgbClr val="FF0000"/>
                </a:solidFill>
              </a:rPr>
              <a:t>services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Ki-Dong Lee</a:t>
            </a:r>
            <a:endParaRPr lang="en-US" dirty="0" smtClean="0"/>
          </a:p>
          <a:p>
            <a:r>
              <a:rPr lang="en-US" dirty="0" smtClean="0"/>
              <a:t>LG Electronics Inc.</a:t>
            </a:r>
            <a:endParaRPr lang="en-US" dirty="0" smtClean="0"/>
          </a:p>
          <a:p>
            <a:r>
              <a:rPr lang="en-US" dirty="0" smtClean="0"/>
              <a:t>FS_V2XLTE </a:t>
            </a:r>
            <a:r>
              <a:rPr lang="en-US" dirty="0" smtClean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S1-150316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err="1" smtClean="0"/>
              <a:t>Sanya</a:t>
            </a:r>
            <a:r>
              <a:rPr lang="en-GB" sz="1200" b="1" dirty="0" smtClean="0"/>
              <a:t>, China, 2-6 February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&lt;y&gt;</a:t>
            </a:r>
            <a:endParaRPr lang="en-GB" dirty="0" smtClean="0"/>
          </a:p>
          <a:p>
            <a:pPr marL="457200" lvl="1" indent="0">
              <a:buFontTx/>
              <a:buNone/>
            </a:pPr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/>
              <a:t>This WI has been approved at </a:t>
            </a:r>
            <a:r>
              <a:rPr lang="en-GB" dirty="0" err="1" smtClean="0"/>
              <a:t>SP#xx</a:t>
            </a:r>
            <a:endParaRPr lang="en-GB" dirty="0" smtClean="0"/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</a:t>
            </a:r>
            <a:r>
              <a:rPr lang="en-GB" dirty="0" err="1" smtClean="0"/>
              <a:t>xxxxxx</a:t>
            </a:r>
            <a:r>
              <a:rPr lang="en-GB" dirty="0" smtClean="0"/>
              <a:t> </a:t>
            </a:r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SP#67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S1-150316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SID, TR skeleton are agreed</a:t>
            </a:r>
          </a:p>
          <a:p>
            <a:pPr lvl="1">
              <a:defRPr/>
            </a:pPr>
            <a:r>
              <a:rPr lang="en-GB" dirty="0" smtClean="0"/>
              <a:t>Basic Terminology</a:t>
            </a:r>
          </a:p>
          <a:p>
            <a:pPr lvl="1">
              <a:defRPr/>
            </a:pPr>
            <a:r>
              <a:rPr lang="en-GB" dirty="0" smtClean="0"/>
              <a:t>V2V, V2I use cases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20%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&lt;TS/TR&gt; </a:t>
            </a:r>
            <a:r>
              <a:rPr lang="en-GB" dirty="0" smtClean="0"/>
              <a:t>22.7xx </a:t>
            </a:r>
            <a:r>
              <a:rPr lang="en-GB" dirty="0" smtClean="0"/>
              <a:t>Completion: </a:t>
            </a:r>
            <a:r>
              <a:rPr lang="en-GB" dirty="0" smtClean="0"/>
              <a:t>20%</a:t>
            </a:r>
            <a:endParaRPr lang="en-GB" dirty="0" smtClean="0"/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Terminology </a:t>
            </a:r>
          </a:p>
          <a:p>
            <a:pPr lvl="1">
              <a:defRPr/>
            </a:pPr>
            <a:r>
              <a:rPr lang="en-GB" dirty="0" smtClean="0"/>
              <a:t>Roles of the related 3GPP entities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S1-150316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8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10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S1-150316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&lt;12/2015&gt; SP#70 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</a:t>
            </a:r>
            <a:r>
              <a:rPr lang="en-GB" sz="2400" dirty="0" smtClean="0">
                <a:solidFill>
                  <a:srgbClr val="FF0000"/>
                </a:solidFill>
              </a:rPr>
              <a:t>y&gt;</a:t>
            </a:r>
            <a:endParaRPr lang="en-GB" sz="2400" dirty="0" smtClean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</a:t>
            </a:r>
            <a:r>
              <a:rPr lang="en-GB" sz="2400" dirty="0" smtClean="0"/>
              <a:t>y&gt;</a:t>
            </a:r>
            <a:endParaRPr lang="en-GB" sz="2400" dirty="0" smtClean="0"/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SA1#71 (08/2015)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SA1#72 (11/2015)</a:t>
            </a:r>
            <a:endParaRPr lang="en-GB" sz="22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S1-150316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FS_V2XLTE Planning/Progress</a:t>
            </a:r>
            <a:endParaRPr lang="en-GB" sz="32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SA1#70 (Apr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Identify V2V Use cases with possible preparation for Reply LS to RAN</a:t>
            </a:r>
          </a:p>
          <a:p>
            <a:pPr lvl="1">
              <a:defRPr/>
            </a:pPr>
            <a:r>
              <a:rPr lang="en-GB" dirty="0" smtClean="0"/>
              <a:t>Terminology, </a:t>
            </a:r>
            <a:r>
              <a:rPr lang="en-GB" dirty="0" smtClean="0"/>
              <a:t>Roles of V2X related 3GPP entities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Identify V2I, V2P Use cases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SA1#71 </a:t>
            </a:r>
            <a:r>
              <a:rPr lang="en-GB" dirty="0" smtClean="0"/>
              <a:t>(Aug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 smtClean="0"/>
              <a:t>Identify Use cases, Consolidation of PRs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Consolidation of PRs and completion, clean-up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S1-150316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S1-150316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SA1#70 (Apr 2015</a:t>
            </a:r>
            <a:r>
              <a:rPr lang="en-GB" dirty="0"/>
              <a:t>): </a:t>
            </a:r>
            <a:r>
              <a:rPr lang="en-GB" dirty="0" smtClean="0"/>
              <a:t>&lt;50%&gt;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</a:t>
            </a:r>
            <a:r>
              <a:rPr lang="en-GB" dirty="0" smtClean="0"/>
              <a:t>&lt;80%&gt;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&lt;100%&gt;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S1-150316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FS_V2XLTE Agreed </a:t>
            </a:r>
            <a:r>
              <a:rPr lang="en-GB" sz="3200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367669"/>
              </p:ext>
            </p:extLst>
          </p:nvPr>
        </p:nvGraphicFramePr>
        <p:xfrm>
          <a:off x="683568" y="1916832"/>
          <a:ext cx="7772400" cy="381601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S1-150284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LG Electronics Inc.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Study on LTE support for V2X services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S1-150239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LG Electronics Inc.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Skeleton for V2X TR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S1-150240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LG Electronics Inc.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Text for Overview Section for V2X TR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S1-150241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LG Electronics Inc.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Definitions and abbreviations for V2X TR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S1-150285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Incorporated, LG Electronics Inc.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V2X Use Case: Forward Collision Warning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S1-150287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Incorporated, LG Electronics Inc.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V2X Use Case: Control Loss Warning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S1-150244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Hisilicon</a:t>
                      </a:r>
                      <a:endParaRPr lang="en-US" sz="110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V2V use case for Emergency Vehicle Warning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S1-150245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</a:t>
                      </a:r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Hisilicon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V2V use case for Emergency Vehicle Stop</a:t>
                      </a:r>
                      <a:endParaRPr lang="en-US" sz="11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56515" marR="5651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S1-150330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V2X Use Case – Cooperative Adaptive Cruise Control and Platooning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S1-150333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Ericsson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V2V ProSe requirements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S1-150334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Hisilicon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V2I use case for Emergency Vehicle Stop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S1-150341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V2X Use Case: Queue Warning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S1-150345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LG Electronics Inc.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V2I Use Case for Road Safety Services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S1-150346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FS_V2X Use Case: Automated Parking System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S1-150316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208</TotalTime>
  <Words>577</Words>
  <Application>Microsoft Office PowerPoint</Application>
  <PresentationFormat>On-screen Show (4:3)</PresentationFormat>
  <Paragraphs>141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FS_V2XLTE Status Update Study on LTE support for V2X services</vt:lpstr>
      <vt:lpstr>FS_V2XLTE Status</vt:lpstr>
      <vt:lpstr>FS_V2XLTE Progress</vt:lpstr>
      <vt:lpstr>FS_V2XLTE Meeting Time</vt:lpstr>
      <vt:lpstr>FS_V2XLTE Completion Date</vt:lpstr>
      <vt:lpstr>FS_V2XLTE Planning/Progress</vt:lpstr>
      <vt:lpstr>Work plan between meetings</vt:lpstr>
      <vt:lpstr>FS_V2XLTE Progress Estimate</vt:lpstr>
      <vt:lpstr>FS_V2XLTE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KDLee</cp:lastModifiedBy>
  <cp:revision>315</cp:revision>
  <cp:lastPrinted>2000-01-14T10:02:55Z</cp:lastPrinted>
  <dcterms:created xsi:type="dcterms:W3CDTF">1999-11-22T09:19:47Z</dcterms:created>
  <dcterms:modified xsi:type="dcterms:W3CDTF">2015-02-06T04:14:22Z</dcterms:modified>
  <cp:category>Presentation</cp:category>
</cp:coreProperties>
</file>