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9" d="100"/>
          <a:sy n="99" d="100"/>
        </p:scale>
        <p:origin x="-704" y="-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FS_MCDATA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Data Communications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French </a:t>
            </a:r>
            <a:r>
              <a:rPr lang="en-US" dirty="0" err="1" smtClean="0"/>
              <a:t>MoI</a:t>
            </a:r>
            <a:endParaRPr lang="en-US" dirty="0" smtClean="0"/>
          </a:p>
          <a:p>
            <a:r>
              <a:rPr lang="en-US" dirty="0" smtClean="0"/>
              <a:t>FS_MCDATA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S1-150312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S1-150312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Discussion of SID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&lt;TS/TR&gt; 22.xxx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S1-150312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S1-150312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&lt;11/2015&gt; SP#70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#72 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-150312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85905" cy="782637"/>
          </a:xfrm>
        </p:spPr>
        <p:txBody>
          <a:bodyPr/>
          <a:lstStyle/>
          <a:p>
            <a:r>
              <a:rPr lang="en-GB" dirty="0" smtClean="0"/>
              <a:t>FS_MCDATA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Discussion of initial use cases</a:t>
            </a:r>
          </a:p>
          <a:p>
            <a:pPr lvl="1">
              <a:defRPr/>
            </a:pPr>
            <a:r>
              <a:rPr lang="en-GB" dirty="0" smtClean="0"/>
              <a:t>Skeleton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SA1#71 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Overview, requirements consolidation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Final Consolidation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-150312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-150312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773937" cy="782637"/>
          </a:xfrm>
        </p:spPr>
        <p:txBody>
          <a:bodyPr/>
          <a:lstStyle/>
          <a:p>
            <a:r>
              <a:rPr lang="en-GB" dirty="0" smtClean="0"/>
              <a:t>FS_MCDATA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50%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</a:t>
            </a:r>
            <a:r>
              <a:rPr lang="en-GB"/>
              <a:t>: </a:t>
            </a:r>
            <a:r>
              <a:rPr lang="en-GB" smtClean="0"/>
              <a:t>90%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-150312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629921" cy="782637"/>
          </a:xfrm>
        </p:spPr>
        <p:txBody>
          <a:bodyPr/>
          <a:lstStyle/>
          <a:p>
            <a:r>
              <a:rPr lang="en-GB" dirty="0" smtClean="0"/>
              <a:t>FS_MCDATA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192685"/>
              </p:ext>
            </p:extLst>
          </p:nvPr>
        </p:nvGraphicFramePr>
        <p:xfrm>
          <a:off x="684213" y="2924175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S1-150298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FS_MCDATA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study item description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-150312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</TotalTime>
  <Words>362</Words>
  <Application>Microsoft Macintosh PowerPoint</Application>
  <PresentationFormat>Présentation à l'écran (4:3)</PresentationFormat>
  <Paragraphs>81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FS_MCDATA Status Update Mission Critical Data Communications</vt:lpstr>
      <vt:lpstr>FS_MCDATA Status</vt:lpstr>
      <vt:lpstr>FS_MCDATA Progress</vt:lpstr>
      <vt:lpstr>FS_MCDATA Meeting Time</vt:lpstr>
      <vt:lpstr>FS_MCDATA Completion Date</vt:lpstr>
      <vt:lpstr>FS_MCDATA Planning/Progress</vt:lpstr>
      <vt:lpstr>Work plan between meetings</vt:lpstr>
      <vt:lpstr>FS_MCDATA Progress Estimate</vt:lpstr>
      <vt:lpstr>FS_MCDATA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304</cp:revision>
  <cp:lastPrinted>2000-01-14T10:02:55Z</cp:lastPrinted>
  <dcterms:created xsi:type="dcterms:W3CDTF">1999-11-22T09:19:47Z</dcterms:created>
  <dcterms:modified xsi:type="dcterms:W3CDTF">2015-02-06T02:14:41Z</dcterms:modified>
  <cp:category>Presentation</cp:category>
</cp:coreProperties>
</file>