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64" r:id="rId3"/>
    <p:sldId id="256" r:id="rId4"/>
    <p:sldId id="261" r:id="rId5"/>
    <p:sldId id="266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9" d="100"/>
          <a:sy n="69" d="100"/>
        </p:scale>
        <p:origin x="-966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PWDIMS Status Update</a:t>
            </a:r>
            <a:br>
              <a:rPr lang="en-US" dirty="0" smtClean="0"/>
            </a:br>
            <a:r>
              <a:rPr lang="en-GB" sz="2800" dirty="0"/>
              <a:t>Password based service activation for IMS Multimedia Telephony </a:t>
            </a:r>
            <a:r>
              <a:rPr lang="en-GB" sz="2800" dirty="0" smtClean="0"/>
              <a:t>service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Peter Bleckert</a:t>
            </a:r>
          </a:p>
          <a:p>
            <a:r>
              <a:rPr lang="en-US" dirty="0" smtClean="0"/>
              <a:t>Ericsson</a:t>
            </a:r>
          </a:p>
          <a:p>
            <a:r>
              <a:rPr lang="en-US" dirty="0" smtClean="0"/>
              <a:t>PWDIMS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S1-150310</a:t>
            </a:r>
          </a:p>
          <a:p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69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err="1" smtClean="0"/>
              <a:t>Sanya</a:t>
            </a:r>
            <a:r>
              <a:rPr lang="en-GB" sz="1200" b="1" dirty="0" smtClean="0"/>
              <a:t>, China, 2-6 February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PWDIMS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Yes</a:t>
            </a:r>
          </a:p>
          <a:p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SP#67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S1-150310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PWDIMS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CR stage 1 agreed</a:t>
            </a:r>
          </a:p>
          <a:p>
            <a:pPr>
              <a:defRPr/>
            </a:pPr>
            <a:r>
              <a:rPr lang="en-GB" dirty="0" smtClean="0"/>
              <a:t>Work Item Completion: 100%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S1-150310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PWDIMS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SP#67</a:t>
            </a:r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Yes</a:t>
            </a:r>
          </a:p>
          <a:p>
            <a:pPr>
              <a:defRPr/>
            </a:pPr>
            <a:r>
              <a:rPr lang="en-GB" sz="2400" dirty="0" smtClean="0"/>
              <a:t>Will target completion date be met? Yes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S1-150310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PWDIMS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5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2306842"/>
              </p:ext>
            </p:extLst>
          </p:nvPr>
        </p:nvGraphicFramePr>
        <p:xfrm>
          <a:off x="684213" y="2924175"/>
          <a:ext cx="7772400" cy="94640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S1-150218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Ericsson, </a:t>
                      </a:r>
                      <a:r>
                        <a:rPr lang="en-GB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Morpho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Cards GmbH, Orange, Deutsche Telekom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 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Password based service activation for IMS Multimedia Telephony service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S1-150310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8</TotalTime>
  <Words>189</Words>
  <Application>Microsoft Office PowerPoint</Application>
  <PresentationFormat>On-screen Show (4:3)</PresentationFormat>
  <Paragraphs>45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Blank Presentation</vt:lpstr>
      <vt:lpstr>PWDIMS Status Update Password based service activation for IMS Multimedia Telephony service</vt:lpstr>
      <vt:lpstr>PWDIMS Status</vt:lpstr>
      <vt:lpstr>PWDIMS Progress</vt:lpstr>
      <vt:lpstr>PWDIMS Completion Date</vt:lpstr>
      <vt:lpstr>PWDIMS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Peter Bleckert2</cp:lastModifiedBy>
  <cp:revision>301</cp:revision>
  <cp:lastPrinted>2000-01-14T10:02:55Z</cp:lastPrinted>
  <dcterms:created xsi:type="dcterms:W3CDTF">1999-11-22T09:19:47Z</dcterms:created>
  <dcterms:modified xsi:type="dcterms:W3CDTF">2015-02-06T03:18:44Z</dcterms:modified>
  <cp:category>Presentation</cp:category>
</cp:coreProperties>
</file>