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8" d="100"/>
          <a:sy n="78" d="100"/>
        </p:scale>
        <p:origin x="-894" y="-8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&lt;#&gt;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&lt;#&gt;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&lt;#&gt;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&lt;#&gt;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FS_CATS Status Update</a:t>
            </a:r>
            <a:br>
              <a:rPr lang="en-US" dirty="0" smtClean="0"/>
            </a:br>
            <a:r>
              <a:rPr lang="en-US" altLang="ja-JP" sz="2800" dirty="0" smtClean="0">
                <a:solidFill>
                  <a:srgbClr val="FF0000"/>
                </a:solidFill>
              </a:rPr>
              <a:t>Control of Applications when Third party Servers encounter difficulties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Eriko Yoshida</a:t>
            </a:r>
          </a:p>
          <a:p>
            <a:r>
              <a:rPr lang="en-US" dirty="0" smtClean="0"/>
              <a:t>KDDI</a:t>
            </a:r>
          </a:p>
          <a:p>
            <a:r>
              <a:rPr lang="en-US" dirty="0" smtClean="0"/>
              <a:t>FS_CATS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S1-150159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S1-150</a:t>
            </a:r>
            <a:r>
              <a:rPr lang="en-US" altLang="ja-JP" sz="1800" b="1" i="1" dirty="0" smtClean="0">
                <a:solidFill>
                  <a:srgbClr val="0070C0"/>
                </a:solidFill>
                <a:ea typeface="MS Mincho" pitchFamily="49" charset="-128"/>
              </a:rPr>
              <a:t>xxx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69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err="1" smtClean="0"/>
              <a:t>Sanya</a:t>
            </a:r>
            <a:r>
              <a:rPr lang="en-GB" sz="1200" b="1" dirty="0" smtClean="0"/>
              <a:t>, China, 2-6 February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FS_CATS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&lt;no&gt;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S1-150159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FS_CATS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Addition of Consideration on Network Sharing, relationship to existing access controls</a:t>
            </a:r>
          </a:p>
          <a:p>
            <a:pPr lvl="1">
              <a:defRPr/>
            </a:pPr>
            <a:r>
              <a:rPr lang="en-GB" altLang="ja-JP" dirty="0" smtClean="0"/>
              <a:t>Addition of Use Case on charging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Removal of FFS from the 3 use cases</a:t>
            </a:r>
          </a:p>
          <a:p>
            <a:pPr lvl="2">
              <a:defRPr/>
            </a:pPr>
            <a:r>
              <a:rPr lang="en-GB" dirty="0" smtClean="0"/>
              <a:t>The application of CATS based on </a:t>
            </a:r>
            <a:r>
              <a:rPr lang="en-GB" altLang="ja-JP" dirty="0" smtClean="0"/>
              <a:t>Service Subscription Profiles(3GPP/Third party)</a:t>
            </a:r>
          </a:p>
          <a:p>
            <a:pPr lvl="2">
              <a:defRPr/>
            </a:pPr>
            <a:r>
              <a:rPr lang="en-GB" altLang="ja-JP" dirty="0" smtClean="0"/>
              <a:t>The application of CATS when a Third Party Server Supports Multiple Applications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 smtClean="0"/>
              <a:t>90</a:t>
            </a:r>
            <a:r>
              <a:rPr lang="en-GB" dirty="0" smtClean="0"/>
              <a:t>%</a:t>
            </a:r>
          </a:p>
          <a:p>
            <a:pPr>
              <a:defRPr/>
            </a:pPr>
            <a:r>
              <a:rPr lang="en-GB" dirty="0" smtClean="0"/>
              <a:t>Draft TR 22.818 Completion: </a:t>
            </a:r>
            <a:r>
              <a:rPr lang="en-GB" dirty="0" smtClean="0"/>
              <a:t>90</a:t>
            </a:r>
            <a:r>
              <a:rPr lang="en-GB" dirty="0" smtClean="0"/>
              <a:t>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S1-150159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FS_CATS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S1-150159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FS_CATS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03/2015 SP#67 </a:t>
            </a: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Yes</a:t>
            </a:r>
          </a:p>
          <a:p>
            <a:pPr>
              <a:defRPr/>
            </a:pPr>
            <a:r>
              <a:rPr lang="en-GB" sz="2400" dirty="0" smtClean="0"/>
              <a:t>Will target completion date be met? No 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altLang="ja-JP" sz="1800" dirty="0" smtClean="0"/>
              <a:t>06/2015 SP#68</a:t>
            </a:r>
            <a:endParaRPr lang="en-GB" sz="1800" dirty="0" smtClean="0"/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TR22.818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 smtClean="0"/>
              <a:t>For </a:t>
            </a:r>
            <a:r>
              <a:rPr lang="en-GB" sz="2200" dirty="0"/>
              <a:t>approval: </a:t>
            </a:r>
            <a:r>
              <a:rPr lang="en-GB" sz="2200" dirty="0" smtClean="0"/>
              <a:t>SA1#68 (06/2015)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S1-150159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FS_CATS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SA1#70 (Apr 2015):</a:t>
            </a:r>
            <a:endParaRPr lang="en-GB" dirty="0"/>
          </a:p>
          <a:p>
            <a:pPr lvl="1">
              <a:defRPr/>
            </a:pPr>
            <a:r>
              <a:rPr lang="en-GB" altLang="ja-JP" dirty="0" smtClean="0"/>
              <a:t>Consolidation of potential requirements</a:t>
            </a:r>
          </a:p>
          <a:p>
            <a:pPr lvl="1">
              <a:defRPr/>
            </a:pPr>
            <a:r>
              <a:rPr lang="en-GB" altLang="ja-JP" dirty="0" smtClean="0"/>
              <a:t>Conclusion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S1-150159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altLang="ja-JP" dirty="0" smtClean="0"/>
              <a:t>Tentative start date: 2015/0</a:t>
            </a:r>
            <a:r>
              <a:rPr lang="en-US" altLang="ja-JP" dirty="0" smtClean="0"/>
              <a:t>3</a:t>
            </a:r>
            <a:r>
              <a:rPr lang="en-GB" altLang="ja-JP" dirty="0" smtClean="0"/>
              <a:t>/01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S1-150159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FS_CATS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SA1#70 (Apr 2015</a:t>
            </a:r>
            <a:r>
              <a:rPr lang="en-GB" dirty="0"/>
              <a:t>):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S1-150159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FS_CATS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1988840"/>
          <a:ext cx="7772400" cy="368087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23491"/>
                <a:gridCol w="2475134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S1-150080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KDDI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FS_CATS TR Editorial Update: References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S1-150081</a:t>
                      </a:r>
                      <a:endParaRPr lang="en-GB" altLang="ja-JP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KDDI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FS_CATS TR Editorial Update: Definitions and Abbreviations 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S1-150280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Intel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P-CR to address Editor’s Note Regarding Implementation, Assumptions etc. in Potential Requirements in CATS TR 22.818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S1-150050</a:t>
                      </a:r>
                      <a:endParaRPr lang="en-GB" altLang="ja-JP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TeliaSonera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AB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Consideration on CATS and Network Sharing 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9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S1-150274</a:t>
                      </a:r>
                      <a:endParaRPr lang="en-GB" altLang="ja-JP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ja-JP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KDDI, TeliaSonera AB, Intel Corporation (UK) Ltd</a:t>
                      </a:r>
                      <a:endParaRPr lang="en-GB" altLang="ja-JP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Considerations on Security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S1-150278</a:t>
                      </a:r>
                      <a:endParaRPr lang="en-GB" altLang="ja-JP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KDDI, TeliaSonera AB, Intel Corporation (UK) Ltd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Use case on relationship to Access Class 11-15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S1-150254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KDDI, TeliaSonera AB, Intel Corporation (UK) Ltd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Considerations on Relationship Between CATS and other Existing Access Controls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S1-150343</a:t>
                      </a:r>
                      <a:endParaRPr lang="en-GB" altLang="ja-JP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Telecom  CATR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Charging  between  CATS activation and deactivation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S1-150159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935</TotalTime>
  <Words>450</Words>
  <Application>Microsoft Office PowerPoint</Application>
  <PresentationFormat>画面に合わせる (4:3)</PresentationFormat>
  <Paragraphs>100</Paragraphs>
  <Slides>9</Slides>
  <Notes>9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0" baseType="lpstr">
      <vt:lpstr>Blank Presentation</vt:lpstr>
      <vt:lpstr>FS_CATS Status Update Control of Applications when Third party Servers encounter difficulties</vt:lpstr>
      <vt:lpstr>FS_CATS Status</vt:lpstr>
      <vt:lpstr>FS_CATS Progress</vt:lpstr>
      <vt:lpstr>FS_CATS Meeting Time</vt:lpstr>
      <vt:lpstr>FS_CATS Completion Date</vt:lpstr>
      <vt:lpstr>FS_CATS Planning/Progress</vt:lpstr>
      <vt:lpstr>Work plan between meetings</vt:lpstr>
      <vt:lpstr>FS_CATS Progress Estimate</vt:lpstr>
      <vt:lpstr>FS_CATS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S038398</cp:lastModifiedBy>
  <cp:revision>313</cp:revision>
  <cp:lastPrinted>2000-01-14T10:02:55Z</cp:lastPrinted>
  <dcterms:created xsi:type="dcterms:W3CDTF">1999-11-22T09:19:47Z</dcterms:created>
  <dcterms:modified xsi:type="dcterms:W3CDTF">2015-02-06T03:58:50Z</dcterms:modified>
  <cp:category>Presentation</cp:category>
</cp:coreProperties>
</file>