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>
        <p:scale>
          <a:sx n="75" d="100"/>
          <a:sy n="75" d="100"/>
        </p:scale>
        <p:origin x="-1200" y="-10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CN" dirty="0" err="1" smtClean="0"/>
              <a:t>FS_eULRS</a:t>
            </a:r>
            <a:r>
              <a:rPr lang="en-GB" altLang="zh-CN" dirty="0" smtClean="0"/>
              <a:t> </a:t>
            </a:r>
            <a:r>
              <a:rPr lang="en-US" dirty="0" smtClean="0"/>
              <a:t>Status Update</a:t>
            </a:r>
            <a:br>
              <a:rPr lang="en-US" dirty="0" smtClean="0"/>
            </a:br>
            <a:r>
              <a:rPr lang="en-GB" altLang="zh-CN" sz="2800" i="0" dirty="0" smtClean="0">
                <a:solidFill>
                  <a:srgbClr val="000000"/>
                </a:solidFill>
              </a:rPr>
              <a:t> Study on Enhancements to User Location Reporting Support 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err="1" smtClean="0"/>
              <a:t>Zhuoyun</a:t>
            </a:r>
            <a:r>
              <a:rPr lang="en-US" altLang="zh-CN" dirty="0" smtClean="0"/>
              <a:t> Zhang</a:t>
            </a:r>
          </a:p>
          <a:p>
            <a:r>
              <a:rPr lang="en-US" altLang="zh-CN" dirty="0" smtClean="0"/>
              <a:t>China Unicom</a:t>
            </a:r>
          </a:p>
          <a:p>
            <a:r>
              <a:rPr lang="en-GB" altLang="zh-CN" dirty="0" err="1" smtClean="0"/>
              <a:t>FS_eULRS</a:t>
            </a:r>
            <a:r>
              <a:rPr lang="en-GB" altLang="zh-CN" dirty="0" smtClean="0"/>
              <a:t> </a:t>
            </a:r>
            <a:r>
              <a:rPr lang="en-US" altLang="zh-CN" dirty="0" err="1" smtClean="0"/>
              <a:t>Rapporteur</a:t>
            </a:r>
            <a:endParaRPr lang="en-US" altLang="zh-CN" dirty="0" smtClean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S1-150158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298981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68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San Francisco, USA, 17-21 November 2014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 err="1" smtClean="0"/>
              <a:t>FS_eULRS</a:t>
            </a:r>
            <a:r>
              <a:rPr lang="en-GB" altLang="zh-CN" dirty="0" smtClean="0"/>
              <a:t> </a:t>
            </a:r>
            <a:r>
              <a:rPr lang="en-GB" dirty="0" smtClean="0"/>
              <a:t>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&lt;n&gt;</a:t>
            </a:r>
          </a:p>
          <a:p>
            <a:endParaRPr lang="en-GB" dirty="0" smtClean="0"/>
          </a:p>
          <a:p>
            <a:r>
              <a:rPr lang="en-GB" altLang="zh-CN" dirty="0" smtClean="0"/>
              <a:t>This WI has been approved at SP#64</a:t>
            </a:r>
          </a:p>
          <a:p>
            <a:pPr marL="457200" lvl="1" indent="0"/>
            <a:r>
              <a:rPr lang="en-GB" altLang="zh-CN" dirty="0" smtClean="0"/>
              <a:t>Approved WID is in </a:t>
            </a:r>
            <a:r>
              <a:rPr lang="en-GB" altLang="zh-CN" dirty="0" err="1" smtClean="0"/>
              <a:t>tdoc</a:t>
            </a:r>
            <a:r>
              <a:rPr lang="en-GB" altLang="zh-CN" dirty="0" smtClean="0"/>
              <a:t> SP-140402 </a:t>
            </a:r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altLang="zh-CN" b="1" dirty="0" smtClean="0"/>
              <a:t>S1-150158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 err="1" smtClean="0"/>
              <a:t>FS_eULRS</a:t>
            </a:r>
            <a:r>
              <a:rPr lang="en-GB" altLang="zh-CN" dirty="0" smtClean="0"/>
              <a:t> </a:t>
            </a:r>
            <a:r>
              <a:rPr lang="en-GB" dirty="0" smtClean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/>
            <a:r>
              <a:rPr lang="en-GB" altLang="zh-CN" dirty="0" smtClean="0">
                <a:ea typeface="宋体" charset="-122"/>
              </a:rPr>
              <a:t>The references have </a:t>
            </a:r>
            <a:r>
              <a:rPr lang="en-GB" altLang="zh-CN" dirty="0" smtClean="0">
                <a:ea typeface="宋体" charset="-122"/>
              </a:rPr>
              <a:t>been </a:t>
            </a:r>
            <a:r>
              <a:rPr lang="en-GB" altLang="zh-CN" dirty="0" smtClean="0">
                <a:ea typeface="宋体" charset="-122"/>
              </a:rPr>
              <a:t>agreed</a:t>
            </a:r>
            <a:endParaRPr lang="zh-CN" altLang="zh-CN" kern="100" dirty="0" smtClean="0">
              <a:ea typeface="宋体"/>
              <a:cs typeface="Times New Roman" pitchFamily="18" charset="0"/>
            </a:endParaRPr>
          </a:p>
          <a:p>
            <a:pPr lvl="1"/>
            <a:r>
              <a:rPr lang="en-GB" altLang="zh-CN" dirty="0" smtClean="0">
                <a:ea typeface="宋体" charset="-122"/>
              </a:rPr>
              <a:t>The definition and abbreviations have been agreed</a:t>
            </a:r>
            <a:endParaRPr lang="en-GB" altLang="zh-CN" kern="100" dirty="0" smtClean="0">
              <a:ea typeface="宋体"/>
              <a:cs typeface="Times New Roman"/>
            </a:endParaRPr>
          </a:p>
          <a:p>
            <a:pPr lvl="1"/>
            <a:r>
              <a:rPr lang="en-US" altLang="zh-CN" dirty="0" smtClean="0">
                <a:ea typeface="宋体" charset="-122"/>
              </a:rPr>
              <a:t>One</a:t>
            </a:r>
            <a:r>
              <a:rPr lang="en-US" altLang="zh-CN" dirty="0" smtClean="0">
                <a:ea typeface="宋体" charset="-122"/>
              </a:rPr>
              <a:t> consideration </a:t>
            </a:r>
            <a:r>
              <a:rPr lang="en-GB" altLang="zh-CN" dirty="0" smtClean="0">
                <a:ea typeface="宋体" charset="-122"/>
              </a:rPr>
              <a:t>has </a:t>
            </a:r>
            <a:r>
              <a:rPr lang="en-GB" altLang="zh-CN" dirty="0" smtClean="0">
                <a:ea typeface="宋体" charset="-122"/>
              </a:rPr>
              <a:t>been agreed: considerations on </a:t>
            </a:r>
            <a:r>
              <a:rPr lang="en-GB" altLang="zh-CN" dirty="0" smtClean="0">
                <a:ea typeface="宋体" charset="-122"/>
              </a:rPr>
              <a:t>congestion</a:t>
            </a:r>
            <a:endParaRPr lang="zh-CN" altLang="zh-CN" kern="100" dirty="0" smtClean="0">
              <a:ea typeface="宋体"/>
              <a:cs typeface="Times New Roman"/>
            </a:endParaRPr>
          </a:p>
          <a:p>
            <a:pPr lvl="1"/>
            <a:r>
              <a:rPr lang="en-GB" altLang="zh-CN" dirty="0" smtClean="0">
                <a:ea typeface="宋体" charset="-122"/>
              </a:rPr>
              <a:t>The consolidated requirements for </a:t>
            </a:r>
            <a:r>
              <a:rPr lang="en-GB" altLang="zh-CN" dirty="0" err="1" smtClean="0">
                <a:ea typeface="宋体" charset="-122"/>
              </a:rPr>
              <a:t>eULRS</a:t>
            </a:r>
            <a:r>
              <a:rPr lang="en-GB" altLang="zh-CN" dirty="0" smtClean="0">
                <a:ea typeface="宋体" charset="-122"/>
              </a:rPr>
              <a:t> has </a:t>
            </a:r>
            <a:r>
              <a:rPr lang="en-GB" altLang="zh-CN" dirty="0" smtClean="0">
                <a:ea typeface="宋体" charset="-122"/>
              </a:rPr>
              <a:t>been agreed</a:t>
            </a:r>
            <a:endParaRPr lang="en-US" altLang="zh-CN" dirty="0" smtClean="0">
              <a:ea typeface="宋体" charset="-122"/>
            </a:endParaRPr>
          </a:p>
          <a:p>
            <a:pPr>
              <a:defRPr/>
            </a:pPr>
            <a:r>
              <a:rPr lang="en-GB" dirty="0" smtClean="0"/>
              <a:t>Study Item Completion: </a:t>
            </a:r>
            <a:r>
              <a:rPr lang="en-GB" dirty="0" smtClean="0"/>
              <a:t>90</a:t>
            </a:r>
            <a:r>
              <a:rPr lang="en-GB" dirty="0" smtClean="0"/>
              <a:t>%</a:t>
            </a:r>
          </a:p>
          <a:p>
            <a:pPr>
              <a:defRPr/>
            </a:pPr>
            <a:r>
              <a:rPr lang="en-GB" altLang="zh-CN" dirty="0" smtClean="0"/>
              <a:t>Draft TR 22.899 Completion</a:t>
            </a:r>
            <a:r>
              <a:rPr lang="en-GB" dirty="0" smtClean="0"/>
              <a:t>: </a:t>
            </a:r>
            <a:r>
              <a:rPr lang="en-GB" dirty="0" smtClean="0"/>
              <a:t>90</a:t>
            </a:r>
            <a:r>
              <a:rPr lang="en-GB" dirty="0" smtClean="0"/>
              <a:t>%</a:t>
            </a:r>
          </a:p>
          <a:p>
            <a:pPr>
              <a:defRPr/>
            </a:pPr>
            <a:r>
              <a:rPr lang="en-GB" dirty="0" smtClean="0"/>
              <a:t>Controversial issues: None.</a:t>
            </a:r>
          </a:p>
        </p:txBody>
      </p:sp>
      <p:sp>
        <p:nvSpPr>
          <p:cNvPr id="6148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altLang="zh-CN" b="1" dirty="0" smtClean="0"/>
              <a:t>S1-150158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 err="1" smtClean="0"/>
              <a:t>FS_eULRS</a:t>
            </a:r>
            <a:r>
              <a:rPr lang="en-GB" altLang="zh-CN" dirty="0" smtClean="0"/>
              <a:t> </a:t>
            </a:r>
            <a:r>
              <a:rPr lang="en-GB" dirty="0" smtClean="0"/>
              <a:t>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</a:t>
            </a:r>
            <a:r>
              <a:rPr lang="en-GB" dirty="0" smtClean="0"/>
              <a:t>2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2</a:t>
            </a:r>
          </a:p>
        </p:txBody>
      </p:sp>
      <p:sp>
        <p:nvSpPr>
          <p:cNvPr id="7172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altLang="zh-CN" b="1" dirty="0" smtClean="0"/>
              <a:t>S1-150158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 err="1" smtClean="0"/>
              <a:t>FS_eULRS</a:t>
            </a:r>
            <a:r>
              <a:rPr lang="en-GB" altLang="zh-CN" dirty="0" smtClean="0"/>
              <a:t> </a:t>
            </a:r>
            <a:r>
              <a:rPr lang="en-GB" dirty="0" smtClean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altLang="zh-CN" sz="2400" dirty="0" smtClean="0"/>
              <a:t>Target completion date in WID: &lt;06/2015&gt; SP#68 </a:t>
            </a:r>
          </a:p>
          <a:p>
            <a:pPr>
              <a:defRPr/>
            </a:pPr>
            <a:r>
              <a:rPr lang="en-GB" altLang="zh-CN" sz="2400" dirty="0" smtClean="0"/>
              <a:t>Is current completion date the same as above? Y</a:t>
            </a:r>
          </a:p>
          <a:p>
            <a:pPr>
              <a:defRPr/>
            </a:pPr>
            <a:r>
              <a:rPr lang="en-GB" altLang="zh-CN" sz="2400" dirty="0" smtClean="0"/>
              <a:t>Will target completion date be met? Y</a:t>
            </a:r>
          </a:p>
          <a:p>
            <a:pPr>
              <a:defRPr/>
            </a:pPr>
            <a:r>
              <a:rPr lang="en-GB" altLang="zh-CN" sz="2400" dirty="0" smtClean="0"/>
              <a:t>Expected date to send TR to SA plenary:</a:t>
            </a:r>
          </a:p>
          <a:p>
            <a:pPr lvl="1">
              <a:defRPr/>
            </a:pPr>
            <a:r>
              <a:rPr lang="en-GB" altLang="zh-CN" sz="2200" dirty="0" smtClean="0"/>
              <a:t>For information: SA1#69 (02/2015)</a:t>
            </a:r>
          </a:p>
          <a:p>
            <a:pPr lvl="1">
              <a:defRPr/>
            </a:pPr>
            <a:r>
              <a:rPr lang="en-GB" altLang="zh-CN" sz="2200" dirty="0" smtClean="0"/>
              <a:t>For approval: SA1#70 (04/2015)</a:t>
            </a:r>
          </a:p>
          <a:p>
            <a:pPr lvl="1">
              <a:defRPr/>
            </a:pPr>
            <a:endParaRPr lang="en-GB" sz="2200" dirty="0" smtClean="0"/>
          </a:p>
          <a:p>
            <a:pPr lvl="1">
              <a:buNone/>
              <a:defRPr/>
            </a:pPr>
            <a:endParaRPr lang="en-GB" sz="2200" dirty="0"/>
          </a:p>
        </p:txBody>
      </p:sp>
      <p:sp>
        <p:nvSpPr>
          <p:cNvPr id="8196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altLang="zh-CN" b="1" dirty="0" smtClean="0"/>
              <a:t>S1-150158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 err="1" smtClean="0"/>
              <a:t>FS_eULRS</a:t>
            </a:r>
            <a:r>
              <a:rPr lang="en-GB" altLang="zh-CN" dirty="0" smtClean="0"/>
              <a:t> </a:t>
            </a:r>
            <a:r>
              <a:rPr lang="en-GB" dirty="0" smtClean="0"/>
              <a:t>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</a:t>
            </a:r>
            <a:r>
              <a:rPr lang="en-GB" dirty="0" smtClean="0"/>
              <a:t>SA1#70 (Apr. </a:t>
            </a:r>
            <a:r>
              <a:rPr lang="en-GB" dirty="0" smtClean="0"/>
              <a:t>2015):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Overview</a:t>
            </a:r>
            <a:endParaRPr lang="en-GB" dirty="0" smtClean="0"/>
          </a:p>
          <a:p>
            <a:pPr lvl="1">
              <a:defRPr/>
            </a:pPr>
            <a:r>
              <a:rPr lang="en-GB" dirty="0" smtClean="0"/>
              <a:t>Conclusions</a:t>
            </a:r>
            <a:endParaRPr lang="en-GB" dirty="0" smtClean="0"/>
          </a:p>
          <a:p>
            <a:pPr lvl="1"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lvl="1">
              <a:defRPr/>
            </a:pPr>
            <a:r>
              <a:rPr lang="en-GB" dirty="0" smtClean="0"/>
              <a:t>none</a:t>
            </a:r>
            <a:endParaRPr lang="en-GB" dirty="0"/>
          </a:p>
        </p:txBody>
      </p:sp>
      <p:sp>
        <p:nvSpPr>
          <p:cNvPr id="922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altLang="zh-CN" b="1" dirty="0" smtClean="0"/>
              <a:t>S1-150158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None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024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altLang="zh-CN" b="1" dirty="0" smtClean="0"/>
              <a:t>S1-150158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 err="1" smtClean="0"/>
              <a:t>FS_eULRS</a:t>
            </a:r>
            <a:r>
              <a:rPr lang="en-GB" altLang="zh-CN" dirty="0" smtClean="0"/>
              <a:t> </a:t>
            </a:r>
            <a:r>
              <a:rPr lang="en-GB" dirty="0" smtClean="0"/>
              <a:t>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altLang="zh-CN" dirty="0" smtClean="0"/>
              <a:t>SA1#70 </a:t>
            </a:r>
            <a:r>
              <a:rPr lang="en-GB" altLang="zh-CN" dirty="0" smtClean="0"/>
              <a:t>(Apr 2015): 100%</a:t>
            </a:r>
          </a:p>
        </p:txBody>
      </p:sp>
      <p:sp>
        <p:nvSpPr>
          <p:cNvPr id="11268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altLang="zh-CN" b="1" dirty="0" smtClean="0"/>
              <a:t>S1-150158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 err="1" smtClean="0"/>
              <a:t>FS_eULRS</a:t>
            </a:r>
            <a:r>
              <a:rPr lang="en-GB" altLang="zh-CN" dirty="0" smtClean="0"/>
              <a:t> </a:t>
            </a:r>
            <a:r>
              <a:rPr lang="en-GB" dirty="0" smtClean="0"/>
              <a:t>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endParaRPr lang="en-GB" dirty="0" smtClean="0"/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altLang="zh-CN" b="1" dirty="0" smtClean="0"/>
              <a:t>S1-150158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539552" y="2409343"/>
          <a:ext cx="7772400" cy="1209672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none" kern="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/>
                          <a:cs typeface="Arial"/>
                        </a:rPr>
                        <a:t>S1-150073</a:t>
                      </a:r>
                      <a:endParaRPr lang="zh-CN" sz="1400" u="none" kern="100" dirty="0">
                        <a:solidFill>
                          <a:schemeClr val="tx1"/>
                        </a:solidFill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kern="100" dirty="0" smtClean="0">
                          <a:latin typeface="+mn-lt"/>
                          <a:ea typeface="宋体"/>
                          <a:cs typeface="Times New Roman"/>
                        </a:rPr>
                        <a:t>China Unicom</a:t>
                      </a:r>
                      <a:endParaRPr lang="zh-CN" altLang="zh-CN" sz="1400" kern="1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00" dirty="0" smtClean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Times New Roman"/>
                        </a:rPr>
                        <a:t>References</a:t>
                      </a:r>
                      <a:endParaRPr lang="zh-CN" sz="1400" kern="1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none" kern="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/>
                          <a:cs typeface="Times New Roman" pitchFamily="18" charset="0"/>
                        </a:rPr>
                        <a:t>S1-150250</a:t>
                      </a:r>
                      <a:endParaRPr lang="zh-CN" sz="1400" u="none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latin typeface="+mn-lt"/>
                          <a:ea typeface="宋体"/>
                          <a:cs typeface="Times New Roman" pitchFamily="18" charset="0"/>
                        </a:rPr>
                        <a:t>China </a:t>
                      </a:r>
                      <a:r>
                        <a:rPr lang="en-GB" sz="1400" kern="100" dirty="0" smtClean="0">
                          <a:latin typeface="+mn-lt"/>
                          <a:ea typeface="宋体"/>
                          <a:cs typeface="Times New Roman" pitchFamily="18" charset="0"/>
                        </a:rPr>
                        <a:t>Unicom</a:t>
                      </a:r>
                      <a:endParaRPr lang="zh-CN" sz="1400" kern="100" dirty="0">
                        <a:latin typeface="+mn-lt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00" dirty="0" smtClean="0">
                          <a:latin typeface="+mn-lt"/>
                          <a:ea typeface="宋体"/>
                          <a:cs typeface="Times New Roman" pitchFamily="18" charset="0"/>
                        </a:rPr>
                        <a:t>Definitions and abbreviations</a:t>
                      </a:r>
                      <a:endParaRPr lang="zh-CN" sz="1400" kern="100" dirty="0">
                        <a:latin typeface="+mn-lt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none" kern="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/>
                          <a:cs typeface="Arial"/>
                        </a:rPr>
                        <a:t>S1-150269</a:t>
                      </a:r>
                      <a:endParaRPr lang="zh-CN" sz="1400" u="none" kern="100" dirty="0">
                        <a:solidFill>
                          <a:schemeClr val="tx1"/>
                        </a:solidFill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latin typeface="Arial"/>
                          <a:ea typeface="宋体"/>
                          <a:cs typeface="Times New Roman"/>
                        </a:rPr>
                        <a:t>China Unicom</a:t>
                      </a:r>
                      <a:endParaRPr lang="zh-CN" sz="14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 smtClean="0">
                          <a:latin typeface="+mn-lt"/>
                          <a:ea typeface="宋体"/>
                          <a:cs typeface="Times New Roman"/>
                        </a:rPr>
                        <a:t>Considerations on Congestion for </a:t>
                      </a:r>
                      <a:r>
                        <a:rPr lang="en-US" sz="1400" kern="100" dirty="0" err="1" smtClean="0">
                          <a:latin typeface="+mn-lt"/>
                          <a:ea typeface="宋体"/>
                          <a:cs typeface="Times New Roman"/>
                        </a:rPr>
                        <a:t>eULRS</a:t>
                      </a:r>
                      <a:endParaRPr lang="zh-CN" sz="14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82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none" kern="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/>
                          <a:cs typeface="Arial"/>
                        </a:rPr>
                        <a:t>S1-150270</a:t>
                      </a:r>
                      <a:endParaRPr lang="zh-CN" sz="1400" u="none" kern="100" dirty="0">
                        <a:solidFill>
                          <a:schemeClr val="tx1"/>
                        </a:solidFill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latin typeface="Arial"/>
                          <a:ea typeface="宋体"/>
                          <a:cs typeface="Times New Roman"/>
                        </a:rPr>
                        <a:t>China Unicom</a:t>
                      </a:r>
                      <a:endParaRPr lang="zh-CN" sz="14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00" dirty="0" smtClean="0">
                          <a:latin typeface="+mn-lt"/>
                          <a:ea typeface="宋体"/>
                          <a:cs typeface="Times New Roman"/>
                        </a:rPr>
                        <a:t>Consolidated requirements for </a:t>
                      </a:r>
                      <a:r>
                        <a:rPr lang="en-GB" sz="1400" kern="100" dirty="0" err="1" smtClean="0">
                          <a:latin typeface="+mn-lt"/>
                          <a:ea typeface="宋体"/>
                          <a:cs typeface="Times New Roman"/>
                        </a:rPr>
                        <a:t>eULRS</a:t>
                      </a:r>
                      <a:endParaRPr lang="zh-CN" sz="14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187</TotalTime>
  <Words>300</Words>
  <Application>Microsoft Office PowerPoint</Application>
  <PresentationFormat>全屏显示(4:3)</PresentationFormat>
  <Paragraphs>86</Paragraphs>
  <Slides>9</Slides>
  <Notes>9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Blank Presentation</vt:lpstr>
      <vt:lpstr>FS_eULRS Status Update  Study on Enhancements to User Location Reporting Support </vt:lpstr>
      <vt:lpstr>FS_eULRS Status</vt:lpstr>
      <vt:lpstr>FS_eULRS Progress</vt:lpstr>
      <vt:lpstr>FS_eULRS Meeting Time</vt:lpstr>
      <vt:lpstr>FS_eULRS Completion Date</vt:lpstr>
      <vt:lpstr>FS_eULRS Planning/Progress</vt:lpstr>
      <vt:lpstr>Work plan between meetings</vt:lpstr>
      <vt:lpstr>FS_eULRS Progress Estimate</vt:lpstr>
      <vt:lpstr>FS_eULRS Agreed documents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Administrator zzy2</cp:lastModifiedBy>
  <cp:revision>319</cp:revision>
  <cp:lastPrinted>2000-01-14T10:02:55Z</cp:lastPrinted>
  <dcterms:created xsi:type="dcterms:W3CDTF">1999-11-22T09:19:47Z</dcterms:created>
  <dcterms:modified xsi:type="dcterms:W3CDTF">2015-02-06T04:15:11Z</dcterms:modified>
  <cp:category>Presentation</cp:category>
</cp:coreProperties>
</file>