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-132" y="-26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FS_UC_SPOOF Status </a:t>
            </a:r>
            <a:r>
              <a:rPr lang="en-US" dirty="0" smtClean="0"/>
              <a:t>Update</a:t>
            </a:r>
            <a:br>
              <a:rPr lang="en-US" dirty="0" smtClean="0"/>
            </a:br>
            <a:r>
              <a:rPr lang="en-US" sz="3200" dirty="0">
                <a:solidFill>
                  <a:srgbClr val="FF0000"/>
                </a:solidFill>
              </a:rPr>
              <a:t>Service aspects for dealing with User Control over spoofed calls</a:t>
            </a:r>
            <a:endParaRPr lang="en-US" sz="32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Greg Schumacher</a:t>
            </a:r>
            <a:endParaRPr lang="en-US" dirty="0" smtClean="0"/>
          </a:p>
          <a:p>
            <a:r>
              <a:rPr lang="en-US" dirty="0" smtClean="0"/>
              <a:t>Sprint</a:t>
            </a:r>
            <a:endParaRPr lang="en-US" dirty="0" smtClean="0"/>
          </a:p>
          <a:p>
            <a:r>
              <a:rPr lang="en-US" dirty="0" smtClean="0"/>
              <a:t>FS_UC_SPOOF 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S1-150157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err="1" smtClean="0"/>
              <a:t>Sanya</a:t>
            </a:r>
            <a:r>
              <a:rPr lang="en-GB" sz="1200" b="1" dirty="0" smtClean="0"/>
              <a:t>, China, 2-6 February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FS_UC_SPOOF 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/>
              <a:t>n</a:t>
            </a:r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been approved at </a:t>
            </a:r>
            <a:r>
              <a:rPr lang="en-GB" dirty="0" smtClean="0"/>
              <a:t>SP#63</a:t>
            </a:r>
            <a:endParaRPr lang="en-GB" dirty="0" smtClean="0"/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 smtClean="0"/>
              <a:t>SP-140074 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S1-150157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FS_UC_SPOOF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Editorial </a:t>
            </a:r>
            <a:r>
              <a:rPr lang="en-GB" dirty="0" err="1" smtClean="0"/>
              <a:t>cleanup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Consolidation of requirements</a:t>
            </a:r>
          </a:p>
          <a:p>
            <a:pPr lvl="1">
              <a:defRPr/>
            </a:pPr>
            <a:r>
              <a:rPr lang="en-GB" dirty="0" smtClean="0"/>
              <a:t>Conclusion</a:t>
            </a:r>
          </a:p>
          <a:p>
            <a:pPr lvl="1">
              <a:defRPr/>
            </a:pPr>
            <a:r>
              <a:rPr lang="en-GB" dirty="0" smtClean="0"/>
              <a:t>Consideration of device capabilities</a:t>
            </a:r>
          </a:p>
          <a:p>
            <a:pPr lvl="1">
              <a:defRPr/>
            </a:pPr>
            <a:r>
              <a:rPr lang="en-GB" dirty="0" smtClean="0"/>
              <a:t>Consideration of deployment penetration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100</a:t>
            </a:r>
            <a:r>
              <a:rPr lang="en-GB" dirty="0" smtClean="0"/>
              <a:t>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</a:t>
            </a:r>
            <a:r>
              <a:rPr lang="en-GB" dirty="0" smtClean="0"/>
              <a:t>TR 22.898 </a:t>
            </a:r>
            <a:r>
              <a:rPr lang="en-GB" dirty="0" smtClean="0"/>
              <a:t>Completion: </a:t>
            </a:r>
            <a:r>
              <a:rPr lang="en-GB" dirty="0" smtClean="0"/>
              <a:t>100</a:t>
            </a:r>
            <a:r>
              <a:rPr lang="en-GB" dirty="0" smtClean="0"/>
              <a:t>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S1-150157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FS_UC_SPOOF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</a:t>
            </a:r>
            <a:r>
              <a:rPr lang="en-GB" dirty="0" smtClean="0"/>
              <a:t>slots</a:t>
            </a:r>
            <a:r>
              <a:rPr lang="en-GB" dirty="0" smtClean="0"/>
              <a:t>: </a:t>
            </a:r>
            <a:r>
              <a:rPr lang="en-GB" dirty="0" smtClean="0"/>
              <a:t>1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S1-150157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FS_UC_SPOOF Completion </a:t>
            </a:r>
            <a:r>
              <a:rPr lang="en-GB" sz="3200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03/2015 SP#67 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</a:t>
            </a:r>
            <a:r>
              <a:rPr lang="en-GB" sz="2400" dirty="0" smtClean="0">
                <a:solidFill>
                  <a:srgbClr val="FF0000"/>
                </a:solidFill>
              </a:rPr>
              <a:t>current completion date the same as above? </a:t>
            </a:r>
            <a:r>
              <a:rPr lang="en-GB" sz="2400" dirty="0" smtClean="0">
                <a:solidFill>
                  <a:srgbClr val="FF0000"/>
                </a:solidFill>
              </a:rPr>
              <a:t>y</a:t>
            </a: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/>
              <a:t>Will </a:t>
            </a:r>
            <a:r>
              <a:rPr lang="en-GB" sz="2400" dirty="0" smtClean="0"/>
              <a:t>target completion date be met? </a:t>
            </a:r>
            <a:r>
              <a:rPr lang="en-GB" sz="2400" dirty="0" smtClean="0"/>
              <a:t>y</a:t>
            </a:r>
            <a:endParaRPr lang="en-GB" sz="2400" dirty="0" smtClean="0"/>
          </a:p>
          <a:p>
            <a:pPr lvl="1">
              <a:defRPr/>
            </a:pPr>
            <a:r>
              <a:rPr lang="en-GB" sz="2000" dirty="0" smtClean="0"/>
              <a:t>If </a:t>
            </a:r>
            <a:r>
              <a:rPr lang="en-GB" sz="2400" dirty="0" smtClean="0"/>
              <a:t>Expected </a:t>
            </a:r>
            <a:r>
              <a:rPr lang="en-GB" sz="2400" dirty="0"/>
              <a:t>date to send &lt;TR/TS&gt; 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approval: </a:t>
            </a:r>
            <a:r>
              <a:rPr lang="en-GB" sz="2200" dirty="0" smtClean="0"/>
              <a:t>SA1#67 (</a:t>
            </a:r>
            <a:r>
              <a:rPr lang="en-GB" sz="2200" dirty="0" smtClean="0"/>
              <a:t>03/2015</a:t>
            </a:r>
            <a:r>
              <a:rPr lang="en-GB" sz="2200" dirty="0" smtClean="0"/>
              <a:t>)</a:t>
            </a:r>
            <a:endParaRPr lang="en-GB" sz="22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S1-150157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2800" dirty="0" smtClean="0"/>
              <a:t>FS_UC_SPOOF Agreed </a:t>
            </a:r>
            <a:r>
              <a:rPr lang="en-GB" sz="2800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063894"/>
              </p:ext>
            </p:extLst>
          </p:nvPr>
        </p:nvGraphicFramePr>
        <p:xfrm>
          <a:off x="684213" y="2924175"/>
          <a:ext cx="7772400" cy="222397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S1-150097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UC_SPOOF considerations based on device capabilities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S1-150098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UC_SPOOF consideration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on spoofed call detection deployments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S1-150210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Editorial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400" baseline="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cleanup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of TR 22.898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S1-150262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UC_SPOOF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potential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S1-150262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UC_SPOOF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conclusions and recommendations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S1-150264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Updates to TR 22.898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S1-150332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Cover page for presentation to SA#67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for approval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S1-150157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129</TotalTime>
  <Words>234</Words>
  <Application>Microsoft Office PowerPoint</Application>
  <PresentationFormat>On-screen Show (4:3)</PresentationFormat>
  <Paragraphs>72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Blank Presentation</vt:lpstr>
      <vt:lpstr>FS_UC_SPOOF Status Update Service aspects for dealing with User Control over spoofed calls</vt:lpstr>
      <vt:lpstr>FS_UC_SPOOF Status</vt:lpstr>
      <vt:lpstr>FS_UC_SPOOF Progress</vt:lpstr>
      <vt:lpstr>FS_UC_SPOOF Meeting Time</vt:lpstr>
      <vt:lpstr>FS_UC_SPOOF Completion Date</vt:lpstr>
      <vt:lpstr>FS_UC_SPOOF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Greg Schumacher</cp:lastModifiedBy>
  <cp:revision>306</cp:revision>
  <cp:lastPrinted>2000-01-14T10:02:55Z</cp:lastPrinted>
  <dcterms:created xsi:type="dcterms:W3CDTF">1999-11-22T09:19:47Z</dcterms:created>
  <dcterms:modified xsi:type="dcterms:W3CDTF">2015-02-06T03:42:08Z</dcterms:modified>
  <cp:category>Presentation</cp:category>
</cp:coreProperties>
</file>