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-509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enhanced </a:t>
            </a:r>
            <a:r>
              <a:rPr lang="en-US" dirty="0" err="1" smtClean="0">
                <a:solidFill>
                  <a:srgbClr val="FF0000"/>
                </a:solidFill>
              </a:rPr>
              <a:t>WebRTC</a:t>
            </a:r>
            <a:r>
              <a:rPr lang="en-US" dirty="0" smtClean="0">
                <a:solidFill>
                  <a:srgbClr val="FF0000"/>
                </a:solidFill>
              </a:rPr>
              <a:t> interworking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Betsy Covell</a:t>
            </a:r>
          </a:p>
          <a:p>
            <a:r>
              <a:rPr lang="en-US" dirty="0" smtClean="0"/>
              <a:t>Alcatel-Lucent</a:t>
            </a:r>
          </a:p>
          <a:p>
            <a:r>
              <a:rPr lang="en-US" dirty="0" err="1" smtClean="0"/>
              <a:t>eWebRTCi</a:t>
            </a:r>
            <a:r>
              <a:rPr lang="en-US" dirty="0" smtClean="0"/>
              <a:t> 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S1-143632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S1-143303)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SP-140166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S1-14632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Updated the WID to indicate </a:t>
            </a:r>
            <a:r>
              <a:rPr lang="en-GB" dirty="0" smtClean="0"/>
              <a:t>don’t know UICC </a:t>
            </a:r>
            <a:r>
              <a:rPr lang="en-GB" dirty="0" smtClean="0"/>
              <a:t>impact</a:t>
            </a:r>
          </a:p>
          <a:p>
            <a:pPr lvl="1">
              <a:defRPr/>
            </a:pPr>
            <a:r>
              <a:rPr lang="en-GB" dirty="0" smtClean="0"/>
              <a:t>Agreed requirement on NAT traversal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S1-143632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S1-143632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S1-143632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S1-14632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7362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S1-143284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Updated  WID for enhancements to support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webRTC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interworking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S1-143503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22.228 v13.0.0: NAT Traversal in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WebRTC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</TotalTime>
  <Words>206</Words>
  <Application>Microsoft Office PowerPoint</Application>
  <PresentationFormat>On-screen Show (4:3)</PresentationFormat>
  <Paragraphs>58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eWebRTCi Status Update  enhanced WebRTC interworking</vt:lpstr>
      <vt:lpstr>eWebRTCi Status</vt:lpstr>
      <vt:lpstr>eWebRTCi Progress</vt:lpstr>
      <vt:lpstr>eWebRTCi Meeting Time</vt:lpstr>
      <vt:lpstr>eWebRTCi Completion Date</vt:lpstr>
      <vt:lpstr>eWebRTCi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bcovell2</cp:lastModifiedBy>
  <cp:revision>299</cp:revision>
  <cp:lastPrinted>2000-01-14T10:02:55Z</cp:lastPrinted>
  <dcterms:created xsi:type="dcterms:W3CDTF">1999-11-22T09:19:47Z</dcterms:created>
  <dcterms:modified xsi:type="dcterms:W3CDTF">2014-08-22T13:58:25Z</dcterms:modified>
  <cp:category>Presentation</cp:category>
</cp:coreProperties>
</file>