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-89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FS_CATS Status Update</a:t>
            </a:r>
            <a:br>
              <a:rPr lang="en-US" dirty="0" smtClean="0"/>
            </a:br>
            <a:r>
              <a:rPr lang="en-US" sz="2800" dirty="0" smtClean="0">
                <a:solidFill>
                  <a:srgbClr val="FF0000"/>
                </a:solidFill>
              </a:rPr>
              <a:t>Control of Applications when Third party Servers encounter difficulties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Eriko Yoshida</a:t>
            </a:r>
          </a:p>
          <a:p>
            <a:r>
              <a:rPr lang="en-US" dirty="0" smtClean="0"/>
              <a:t>KDDI</a:t>
            </a:r>
          </a:p>
          <a:p>
            <a:r>
              <a:rPr lang="en-US" dirty="0" smtClean="0"/>
              <a:t>FS_CATS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FC_CATS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&lt;no&gt;</a:t>
            </a:r>
          </a:p>
          <a:p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TR Skelton, Introduction/Scope</a:t>
            </a:r>
          </a:p>
          <a:p>
            <a:pPr lvl="1">
              <a:defRPr/>
            </a:pPr>
            <a:r>
              <a:rPr lang="en-GB" dirty="0" smtClean="0"/>
              <a:t>Agreed use cases to describe </a:t>
            </a:r>
            <a:r>
              <a:rPr lang="en-GB" altLang="ja-JP" dirty="0" smtClean="0"/>
              <a:t>“Soft” and “Hard” Third Party Server Failures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30%</a:t>
            </a:r>
          </a:p>
          <a:p>
            <a:pPr>
              <a:defRPr/>
            </a:pPr>
            <a:r>
              <a:rPr lang="en-GB" dirty="0" smtClean="0"/>
              <a:t>Draft TR 22.</a:t>
            </a:r>
            <a:r>
              <a:rPr lang="en-GB" altLang="ja-JP" dirty="0" smtClean="0"/>
              <a:t>818</a:t>
            </a:r>
            <a:r>
              <a:rPr lang="en-GB" dirty="0" smtClean="0"/>
              <a:t> Completion: 30%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US" altLang="ja-JP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US" altLang="ja-JP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US" altLang="ja-JP" dirty="0" smtClean="0"/>
              <a:t>~</a:t>
            </a:r>
            <a:r>
              <a:rPr lang="en-GB" dirty="0" smtClean="0"/>
              <a:t>25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12/2014 SP#66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No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 </a:t>
            </a:r>
          </a:p>
          <a:p>
            <a:pPr lvl="2">
              <a:defRPr/>
            </a:pPr>
            <a:r>
              <a:rPr lang="en-GB" sz="1800" dirty="0" smtClean="0"/>
              <a:t>03/2015  SP#67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TR22.818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(12/2014)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SA1#67 (03/2015)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ja-JP" dirty="0" smtClean="0"/>
              <a:t>Use cases</a:t>
            </a:r>
          </a:p>
          <a:p>
            <a:pPr lvl="1">
              <a:defRPr/>
            </a:pPr>
            <a:r>
              <a:rPr lang="en-GB" altLang="ja-JP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SA1#69 (Feb 2015)</a:t>
            </a:r>
            <a:endParaRPr lang="en-GB" dirty="0"/>
          </a:p>
          <a:p>
            <a:pPr lvl="2">
              <a:defRPr/>
            </a:pPr>
            <a:r>
              <a:rPr lang="en-GB" altLang="ja-JP" dirty="0" smtClean="0"/>
              <a:t>Potential requirements</a:t>
            </a:r>
          </a:p>
          <a:p>
            <a:pPr lvl="2">
              <a:defRPr/>
            </a:pPr>
            <a:r>
              <a:rPr lang="en-GB" altLang="ja-JP" dirty="0" smtClean="0"/>
              <a:t>Clean-up</a:t>
            </a:r>
            <a:endParaRPr lang="en-GB" altLang="ja-JP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2014/</a:t>
            </a:r>
            <a:r>
              <a:rPr lang="en-US" altLang="ja-JP" dirty="0" smtClean="0"/>
              <a:t>09</a:t>
            </a:r>
            <a:r>
              <a:rPr lang="en-GB" dirty="0" smtClean="0"/>
              <a:t>/01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60%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US" altLang="ja-JP" dirty="0" smtClean="0"/>
              <a:t>3316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7326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S1-143094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Skelton for FS_CATS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S1-143094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KPN, Qualcomm, Intel,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Mediatek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Scope for TR22.818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S1-143459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Incorporated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CATS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Conceptual Approaches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S1-143282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Qualcomm, Teliasonera, KPN, Mediatek, Intel, China Unicom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Cases for “Soft” and “Hard” Third Party Server Failures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1408</TotalTime>
  <Words>364</Words>
  <Application>Microsoft Office PowerPoint</Application>
  <PresentationFormat>画面に合わせる (4:3)</PresentationFormat>
  <Paragraphs>90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FS_CATS Status Update Control of Applications when Third party Servers encounter difficulties</vt:lpstr>
      <vt:lpstr>FC_CATS Status</vt:lpstr>
      <vt:lpstr>FS_CATS Progress</vt:lpstr>
      <vt:lpstr>FS_CATS Meeting Time</vt:lpstr>
      <vt:lpstr>FS_CATS Completion Date</vt:lpstr>
      <vt:lpstr>FS_CATS Planning/Progress</vt:lpstr>
      <vt:lpstr>Work plan between meetings</vt:lpstr>
      <vt:lpstr>FS_CATS Progress Estimate</vt:lpstr>
      <vt:lpstr>FS_CATS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S038398</cp:lastModifiedBy>
  <cp:revision>343</cp:revision>
  <cp:lastPrinted>2000-01-14T10:02:55Z</cp:lastPrinted>
  <dcterms:created xsi:type="dcterms:W3CDTF">1999-11-22T09:19:47Z</dcterms:created>
  <dcterms:modified xsi:type="dcterms:W3CDTF">2014-08-22T13:06:25Z</dcterms:modified>
  <cp:category>Presentation</cp:category>
</cp:coreProperties>
</file>