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0000CC"/>
    <a:srgbClr val="FF66CC"/>
    <a:srgbClr val="FF7C80"/>
    <a:srgbClr val="00FF00"/>
    <a:srgbClr val="FF0000"/>
    <a:srgbClr val="FFFF00"/>
    <a:srgbClr val="FFCC66"/>
    <a:srgbClr val="003399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75" d="100"/>
          <a:sy n="75" d="100"/>
        </p:scale>
        <p:origin x="-1200" y="-102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 dirty="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 dirty="0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dirty="0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US" altLang="zh-CN" dirty="0" smtClean="0"/>
              <a:t>Status Update 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GB" altLang="zh-CN" sz="2800" i="0" dirty="0" smtClean="0">
                <a:solidFill>
                  <a:srgbClr val="000000"/>
                </a:solidFill>
              </a:rPr>
              <a:t> Study on Enhancements to User Location Reporting Support 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err="1" smtClean="0"/>
              <a:t>Zhuoyun</a:t>
            </a:r>
            <a:r>
              <a:rPr lang="en-US" altLang="zh-CN" dirty="0" smtClean="0"/>
              <a:t> Zhang</a:t>
            </a:r>
          </a:p>
          <a:p>
            <a:r>
              <a:rPr lang="en-US" altLang="zh-CN" dirty="0" smtClean="0"/>
              <a:t>China Unicom</a:t>
            </a:r>
          </a:p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US" altLang="zh-CN" dirty="0" err="1" smtClean="0"/>
              <a:t>Rapporteur</a:t>
            </a:r>
            <a:endParaRPr lang="en-US" altLang="zh-CN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dirty="0" smtClean="0"/>
              <a:t>S1-143315</a:t>
            </a:r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414205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67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Sophia </a:t>
            </a:r>
            <a:r>
              <a:rPr lang="en-GB" sz="1200" b="1" dirty="0" err="1" smtClean="0"/>
              <a:t>Antipolis</a:t>
            </a:r>
            <a:r>
              <a:rPr lang="en-GB" sz="1200" b="1" dirty="0" smtClean="0"/>
              <a:t>, France, 18-22 August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&lt;n&gt;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SP#64</a:t>
            </a:r>
          </a:p>
          <a:p>
            <a:pPr marL="457200" lvl="1" indent="0"/>
            <a:r>
              <a:rPr lang="en-GB" dirty="0" smtClean="0"/>
              <a:t>Approved WID is in </a:t>
            </a:r>
            <a:r>
              <a:rPr lang="en-GB" dirty="0" err="1" smtClean="0"/>
              <a:t>tdoc</a:t>
            </a:r>
            <a:r>
              <a:rPr lang="en-GB" dirty="0" smtClean="0"/>
              <a:t> SP-140402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S1-143315</a:t>
            </a:r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/>
            <a:r>
              <a:rPr lang="en-US" altLang="zh-CN" dirty="0" smtClean="0">
                <a:ea typeface="宋体" charset="-122"/>
              </a:rPr>
              <a:t>Skeleton, introduction </a:t>
            </a:r>
            <a:r>
              <a:rPr lang="en-US" altLang="zh-CN" dirty="0" smtClean="0">
                <a:ea typeface="宋体" charset="-122"/>
              </a:rPr>
              <a:t>and </a:t>
            </a:r>
            <a:r>
              <a:rPr lang="en-US" altLang="zh-CN" dirty="0" smtClean="0">
                <a:ea typeface="宋体" charset="-122"/>
              </a:rPr>
              <a:t>scope </a:t>
            </a:r>
            <a:r>
              <a:rPr lang="en-GB" altLang="zh-CN" dirty="0" smtClean="0">
                <a:ea typeface="宋体" charset="-122"/>
              </a:rPr>
              <a:t>have </a:t>
            </a:r>
            <a:r>
              <a:rPr lang="en-GB" altLang="zh-CN" dirty="0" smtClean="0">
                <a:ea typeface="宋体" charset="-122"/>
              </a:rPr>
              <a:t>been </a:t>
            </a:r>
            <a:r>
              <a:rPr lang="en-GB" altLang="zh-CN" dirty="0" smtClean="0">
                <a:ea typeface="宋体" charset="-122"/>
              </a:rPr>
              <a:t>agreed</a:t>
            </a:r>
          </a:p>
          <a:p>
            <a:pPr lvl="1"/>
            <a:r>
              <a:rPr lang="en-GB" altLang="zh-CN" dirty="0" smtClean="0">
                <a:ea typeface="宋体" charset="-122"/>
              </a:rPr>
              <a:t>two use cases have been agreed: pre-configured location reporting time, tailored location reporting    </a:t>
            </a:r>
            <a:endParaRPr lang="en-US" altLang="zh-CN" dirty="0" smtClean="0">
              <a:ea typeface="宋体" charset="-122"/>
            </a:endParaRPr>
          </a:p>
          <a:p>
            <a:pPr>
              <a:defRPr/>
            </a:pPr>
            <a:r>
              <a:rPr lang="en-GB" dirty="0" smtClean="0"/>
              <a:t>Study </a:t>
            </a:r>
            <a:r>
              <a:rPr lang="en-GB" dirty="0" smtClean="0"/>
              <a:t>Item Completion: </a:t>
            </a:r>
            <a:r>
              <a:rPr lang="en-GB" dirty="0" smtClean="0"/>
              <a:t>30%</a:t>
            </a:r>
            <a:endParaRPr lang="en-GB" dirty="0" smtClean="0"/>
          </a:p>
          <a:p>
            <a:pPr>
              <a:defRPr/>
            </a:pPr>
            <a:r>
              <a:rPr lang="en-GB" dirty="0" smtClean="0"/>
              <a:t>Draft </a:t>
            </a:r>
            <a:r>
              <a:rPr lang="en-GB" dirty="0" smtClean="0"/>
              <a:t>TR </a:t>
            </a:r>
            <a:r>
              <a:rPr lang="en-GB" dirty="0" smtClean="0"/>
              <a:t>22.899 Completion: </a:t>
            </a:r>
            <a:r>
              <a:rPr lang="en-GB" dirty="0" smtClean="0"/>
              <a:t>30%</a:t>
            </a:r>
            <a:endParaRPr lang="en-GB" dirty="0" smtClean="0"/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S1-143315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2</a:t>
            </a:r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Number of Drafting session participants: </a:t>
            </a:r>
            <a:r>
              <a:rPr lang="en-GB" dirty="0" smtClean="0"/>
              <a:t>20</a:t>
            </a: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S1-143315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altLang="zh-CN" sz="2400" dirty="0" smtClean="0"/>
              <a:t>&lt;06/2015&gt; SP#68 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/>
              <a:t>Is current completion date the same as above? Y</a:t>
            </a:r>
          </a:p>
          <a:p>
            <a:pPr>
              <a:defRPr/>
            </a:pPr>
            <a:r>
              <a:rPr lang="en-GB" sz="2400" dirty="0" smtClean="0"/>
              <a:t>Will target completion date be met? Y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altLang="zh-CN" sz="2200" dirty="0" smtClean="0"/>
              <a:t>For information: SA1#69 (02/2015)</a:t>
            </a:r>
          </a:p>
          <a:p>
            <a:pPr lvl="1">
              <a:defRPr/>
            </a:pPr>
            <a:r>
              <a:rPr lang="en-GB" altLang="zh-CN" sz="2200" dirty="0" smtClean="0"/>
              <a:t>For approval: SA1#70 (04/2015)</a:t>
            </a:r>
          </a:p>
          <a:p>
            <a:pPr lvl="1">
              <a:buNone/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S1-143315</a:t>
            </a: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SA1#68 (Nov 2014</a:t>
            </a:r>
            <a:r>
              <a:rPr lang="en-GB" dirty="0"/>
              <a:t>):</a:t>
            </a:r>
          </a:p>
          <a:p>
            <a:pPr lvl="1">
              <a:defRPr/>
            </a:pPr>
            <a:r>
              <a:rPr lang="en-GB" altLang="zh-CN" dirty="0" smtClean="0"/>
              <a:t>Use cases</a:t>
            </a:r>
          </a:p>
          <a:p>
            <a:pPr lvl="1">
              <a:defRPr/>
            </a:pPr>
            <a:r>
              <a:rPr lang="en-GB" altLang="zh-CN" dirty="0" smtClean="0"/>
              <a:t>Potential requirements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SA1#69 (Feb 2015)</a:t>
            </a:r>
            <a:endParaRPr lang="en-GB" dirty="0"/>
          </a:p>
          <a:p>
            <a:pPr lvl="2">
              <a:defRPr/>
            </a:pPr>
            <a:r>
              <a:rPr lang="en-GB" altLang="zh-CN" dirty="0" smtClean="0"/>
              <a:t>Potential requirements</a:t>
            </a:r>
          </a:p>
          <a:p>
            <a:pPr lvl="2">
              <a:defRPr/>
            </a:pPr>
            <a:r>
              <a:rPr lang="en-GB" altLang="zh-CN" dirty="0" smtClean="0"/>
              <a:t>Clean-ups</a:t>
            </a:r>
          </a:p>
          <a:p>
            <a:pPr lvl="1">
              <a:defRPr/>
            </a:pPr>
            <a:r>
              <a:rPr lang="en-GB" dirty="0" smtClean="0"/>
              <a:t>SA1#70 (Apr 2015)</a:t>
            </a:r>
            <a:endParaRPr lang="en-GB" dirty="0"/>
          </a:p>
          <a:p>
            <a:pPr lvl="2"/>
            <a:r>
              <a:rPr lang="en-GB" altLang="zh-CN" dirty="0" smtClean="0">
                <a:ea typeface="宋体" charset="-122"/>
              </a:rPr>
              <a:t>Complete potential requirements</a:t>
            </a:r>
          </a:p>
          <a:p>
            <a:pPr lvl="2"/>
            <a:r>
              <a:rPr lang="en-GB" altLang="zh-CN" dirty="0" smtClean="0">
                <a:ea typeface="宋体" charset="-122"/>
              </a:rPr>
              <a:t>Conclusions</a:t>
            </a:r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S1-143315</a:t>
            </a:r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altLang="zh-CN" dirty="0" smtClean="0"/>
              <a:t>Email discussion</a:t>
            </a:r>
          </a:p>
          <a:p>
            <a:pPr lvl="1">
              <a:defRPr/>
            </a:pPr>
            <a:r>
              <a:rPr lang="en-GB" altLang="zh-CN" dirty="0" smtClean="0"/>
              <a:t>Socialize use cases</a:t>
            </a:r>
          </a:p>
          <a:p>
            <a:pPr lvl="1">
              <a:defRPr/>
            </a:pPr>
            <a:r>
              <a:rPr lang="en-GB" altLang="zh-CN" dirty="0" smtClean="0"/>
              <a:t>Tentative start date: &lt;</a:t>
            </a:r>
            <a:r>
              <a:rPr lang="en-GB" altLang="zh-CN" dirty="0" smtClean="0"/>
              <a:t>01/09/2014</a:t>
            </a:r>
            <a:r>
              <a:rPr lang="en-GB" altLang="zh-CN" dirty="0" smtClean="0"/>
              <a:t>&gt;</a:t>
            </a:r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S1-143315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altLang="zh-CN" dirty="0" smtClean="0"/>
              <a:t>SA1#68 (Nov 2014): </a:t>
            </a:r>
            <a:r>
              <a:rPr lang="en-GB" altLang="zh-CN" dirty="0" smtClean="0"/>
              <a:t>70</a:t>
            </a:r>
            <a:r>
              <a:rPr lang="en-GB" altLang="zh-CN" dirty="0" smtClean="0"/>
              <a:t>%</a:t>
            </a:r>
          </a:p>
          <a:p>
            <a:pPr lvl="1">
              <a:defRPr/>
            </a:pPr>
            <a:r>
              <a:rPr lang="en-GB" altLang="zh-CN" dirty="0" smtClean="0"/>
              <a:t>SA1#69 (Feb 2015): </a:t>
            </a:r>
            <a:r>
              <a:rPr lang="en-GB" altLang="zh-CN" dirty="0" smtClean="0"/>
              <a:t>90</a:t>
            </a:r>
            <a:r>
              <a:rPr lang="en-GB" altLang="zh-CN" dirty="0" smtClean="0"/>
              <a:t>%</a:t>
            </a:r>
          </a:p>
          <a:p>
            <a:pPr lvl="1">
              <a:defRPr/>
            </a:pPr>
            <a:r>
              <a:rPr lang="en-GB" altLang="zh-CN" dirty="0" smtClean="0"/>
              <a:t>SA1#70 (Apr 2015): 100%</a:t>
            </a:r>
          </a:p>
          <a:p>
            <a:pPr lvl="1">
              <a:defRPr/>
            </a:pPr>
            <a:endParaRPr lang="en-GB" dirty="0" smtClean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S1-143315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List </a:t>
            </a:r>
            <a:r>
              <a:rPr lang="en-GB" dirty="0" smtClean="0"/>
              <a:t>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S1-143315</a:t>
            </a:r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3568" y="2204864"/>
          <a:ext cx="7772400" cy="3532099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80120"/>
                <a:gridCol w="2618505"/>
                <a:gridCol w="4073775"/>
              </a:tblGrid>
              <a:tr h="67419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00" dirty="0">
                          <a:solidFill>
                            <a:schemeClr val="accent2">
                              <a:lumMod val="75000"/>
                            </a:schemeClr>
                          </a:solidFill>
                          <a:latin typeface="Arial"/>
                          <a:ea typeface="宋体"/>
                          <a:cs typeface="Times New Roman"/>
                        </a:rPr>
                        <a:t>S1-143126</a:t>
                      </a:r>
                      <a:endParaRPr lang="zh-CN" sz="1400" kern="100" dirty="0">
                        <a:solidFill>
                          <a:schemeClr val="accent2">
                            <a:lumMod val="75000"/>
                          </a:schemeClr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>
                          <a:latin typeface="Arial"/>
                          <a:ea typeface="宋体"/>
                          <a:cs typeface="Times New Roman"/>
                        </a:rPr>
                        <a:t>Rapporteur</a:t>
                      </a:r>
                      <a:endParaRPr lang="zh-CN" sz="1400" kern="10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Proposed skeleton for </a:t>
                      </a:r>
                      <a:r>
                        <a:rPr lang="en-GB" sz="1400" kern="100" dirty="0" err="1">
                          <a:latin typeface="Arial"/>
                          <a:ea typeface="宋体"/>
                          <a:cs typeface="Times New Roman"/>
                        </a:rPr>
                        <a:t>FS_eULRS</a:t>
                      </a: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 TR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00" dirty="0">
                          <a:solidFill>
                            <a:srgbClr val="0000FF"/>
                          </a:solidFill>
                          <a:latin typeface="Arial"/>
                          <a:ea typeface="宋体"/>
                          <a:cs typeface="Times New Roman"/>
                        </a:rPr>
                        <a:t>S1-143128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China Unicom, CATR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Proposed </a:t>
                      </a:r>
                      <a:r>
                        <a:rPr lang="en-GB" sz="1400" kern="100" dirty="0" err="1">
                          <a:latin typeface="Arial"/>
                          <a:ea typeface="宋体"/>
                          <a:cs typeface="Times New Roman"/>
                        </a:rPr>
                        <a:t>FS_eULRS</a:t>
                      </a: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 TR Scope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latin typeface="Arial"/>
                          <a:ea typeface="宋体"/>
                          <a:cs typeface="Times New Roman"/>
                        </a:rPr>
                        <a:t>S1-143609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China Unicom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Proposed </a:t>
                      </a:r>
                      <a:r>
                        <a:rPr lang="en-GB" sz="1400" kern="100" dirty="0" err="1">
                          <a:latin typeface="Arial"/>
                          <a:ea typeface="宋体"/>
                          <a:cs typeface="Times New Roman"/>
                        </a:rPr>
                        <a:t>FS_eULRS</a:t>
                      </a: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 TR Introduction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kern="100" dirty="0" smtClean="0">
                          <a:latin typeface="Arial"/>
                          <a:ea typeface="宋体"/>
                          <a:cs typeface="Times New Roman"/>
                        </a:rPr>
                        <a:t>S1-143626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China Unicom, CATR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Use case on tailored location reporting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144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altLang="zh-CN" sz="1400" u="none" kern="100" dirty="0" smtClean="0">
                          <a:solidFill>
                            <a:schemeClr val="tx1"/>
                          </a:solidFill>
                          <a:latin typeface="Arial"/>
                          <a:ea typeface="宋体"/>
                          <a:cs typeface="Times New Roman"/>
                        </a:rPr>
                        <a:t>S1-143452</a:t>
                      </a:r>
                      <a:endParaRPr lang="zh-CN" sz="1400" u="none" kern="100" dirty="0">
                        <a:solidFill>
                          <a:schemeClr val="tx1"/>
                        </a:solidFill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China Unicom, CATR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00" dirty="0">
                          <a:latin typeface="Arial"/>
                          <a:ea typeface="宋体"/>
                          <a:cs typeface="Times New Roman"/>
                        </a:rPr>
                        <a:t>Use case on flexible location reporting time</a:t>
                      </a:r>
                      <a:endParaRPr lang="zh-CN" sz="1400" kern="100" dirty="0">
                        <a:latin typeface="Arial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48</TotalTime>
  <Words>359</Words>
  <Application>Microsoft Office PowerPoint</Application>
  <PresentationFormat>全屏显示(4:3)</PresentationFormat>
  <Paragraphs>96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Blank Presentation</vt:lpstr>
      <vt:lpstr>FS_eULRS Status Update   Study on Enhancements to User Location Reporting Support </vt:lpstr>
      <vt:lpstr>FS_eULRS Status</vt:lpstr>
      <vt:lpstr>FS_eULRS Progress</vt:lpstr>
      <vt:lpstr>FS_eULRS Meeting Time</vt:lpstr>
      <vt:lpstr>FS_eULRS Completion Date</vt:lpstr>
      <vt:lpstr>FS_eULRS Planning/Progress</vt:lpstr>
      <vt:lpstr>Work plan between meetings</vt:lpstr>
      <vt:lpstr>FS_eULRS Progress Estimate</vt:lpstr>
      <vt:lpstr>FS_eULRS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Administrator zzy1</cp:lastModifiedBy>
  <cp:revision>307</cp:revision>
  <cp:lastPrinted>2000-01-14T10:02:55Z</cp:lastPrinted>
  <dcterms:created xsi:type="dcterms:W3CDTF">1999-11-22T09:19:47Z</dcterms:created>
  <dcterms:modified xsi:type="dcterms:W3CDTF">2014-08-22T13:49:56Z</dcterms:modified>
  <cp:category>Presentation</cp:category>
</cp:coreProperties>
</file>