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-129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ECIP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Enhanced Calling Information Presentation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Jianping Zheng</a:t>
            </a:r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ECIP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ECIP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SP#65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ECIP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The new WID is agreed</a:t>
            </a:r>
          </a:p>
          <a:p>
            <a:pPr lvl="1">
              <a:defRPr/>
            </a:pPr>
            <a:r>
              <a:rPr lang="en-GB" dirty="0" smtClean="0"/>
              <a:t>One CR to TS22.182 (CAT) is agreed</a:t>
            </a:r>
          </a:p>
          <a:p>
            <a:pPr lvl="1">
              <a:defRPr/>
            </a:pPr>
            <a:r>
              <a:rPr lang="en-GB" dirty="0" smtClean="0"/>
              <a:t>One CR to  TS22.183 (CRS) is agreed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ECIP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~20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ECIP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09/2015 SP#</a:t>
            </a:r>
            <a:r>
              <a:rPr lang="en-US" altLang="zh-CN" sz="2400" dirty="0" smtClean="0"/>
              <a:t>65</a:t>
            </a:r>
            <a:r>
              <a:rPr lang="en-GB" sz="2400" dirty="0" smtClean="0"/>
              <a:t> 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 Y</a:t>
            </a:r>
          </a:p>
          <a:p>
            <a:pPr>
              <a:defRPr/>
            </a:pPr>
            <a:endParaRPr lang="en-GB" sz="24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ECIP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4721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S1-143560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Huawei, Orange, ZTE,CHTTL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WID for Enhanced Call Information Presentation (ECIP)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S1-143561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Huawei,Orange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ZTE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Enhanced call information presentation to the calling party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S1-143562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Huawei,Orange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ZTE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Enhanced call information presentation to the called party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115</TotalTime>
  <Words>247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ECIP Status Update Enhanced Calling Information Presentation</vt:lpstr>
      <vt:lpstr>ECIP Status</vt:lpstr>
      <vt:lpstr>ECIP Progress</vt:lpstr>
      <vt:lpstr>ECIP Meeting Time</vt:lpstr>
      <vt:lpstr>ECIP Completion Date</vt:lpstr>
      <vt:lpstr>ECIP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321</cp:revision>
  <cp:lastPrinted>2000-01-14T10:02:55Z</cp:lastPrinted>
  <dcterms:created xsi:type="dcterms:W3CDTF">1999-11-22T09:19:47Z</dcterms:created>
  <dcterms:modified xsi:type="dcterms:W3CDTF">2014-08-22T06:55:04Z</dcterms:modified>
  <cp:category>Presentation</cp:category>
</cp:coreProperties>
</file>