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503" autoAdjust="0"/>
    <p:restoredTop sz="86401" autoAdjust="0"/>
  </p:normalViewPr>
  <p:slideViewPr>
    <p:cSldViewPr>
      <p:cViewPr varScale="1">
        <p:scale>
          <a:sx n="69" d="100"/>
          <a:sy n="69" d="100"/>
        </p:scale>
        <p:origin x="-1296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FS_ECIP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Study on Enhanced Calling Information Presentation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Jianping Zheng</a:t>
            </a:r>
          </a:p>
          <a:p>
            <a:r>
              <a:rPr lang="en-US" dirty="0" smtClean="0"/>
              <a:t>China Mobile</a:t>
            </a:r>
          </a:p>
          <a:p>
            <a:r>
              <a:rPr lang="en-US" dirty="0" smtClean="0"/>
              <a:t>FS_ECIP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S1-143311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41420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67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Sophia </a:t>
            </a:r>
            <a:r>
              <a:rPr lang="en-GB" sz="1200" b="1" dirty="0" err="1" smtClean="0"/>
              <a:t>Antipolis</a:t>
            </a:r>
            <a:r>
              <a:rPr lang="en-GB" sz="1200" b="1" dirty="0" smtClean="0"/>
              <a:t>, France, 18-22 August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FS_ECIP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SP#62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</a:t>
            </a:r>
            <a:r>
              <a:rPr lang="en-US" altLang="zh-CN" dirty="0" smtClean="0"/>
              <a:t>130598</a:t>
            </a:r>
            <a:r>
              <a:rPr lang="en-GB" dirty="0" smtClean="0"/>
              <a:t>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S1-143311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FS_ECIP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ECIP Authentication Requirements was updated</a:t>
            </a:r>
          </a:p>
          <a:p>
            <a:pPr lvl="1">
              <a:defRPr/>
            </a:pPr>
            <a:r>
              <a:rPr lang="en-GB" dirty="0" smtClean="0"/>
              <a:t>ECIP Relation with CAT and CRS was identified</a:t>
            </a:r>
          </a:p>
          <a:p>
            <a:pPr lvl="1">
              <a:defRPr/>
            </a:pPr>
            <a:r>
              <a:rPr lang="en-GB" dirty="0" smtClean="0"/>
              <a:t>Agreed to conclude the TR  with the conclusion that the enhanced requirements introduced by ECIP be added to TS 22.182 (CAT) and TS 22.183 (CRS) specifications</a:t>
            </a:r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r>
              <a:rPr lang="en-GB" dirty="0" smtClean="0"/>
              <a:t>Draft TR 22.810 Completion: 100%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S1-143311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FS_ECIP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~20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FS_ECIP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06/2014 SP#</a:t>
            </a:r>
            <a:r>
              <a:rPr lang="en-US" altLang="zh-CN" sz="2400" dirty="0" smtClean="0"/>
              <a:t>64</a:t>
            </a:r>
            <a:r>
              <a:rPr lang="en-GB" sz="2400" dirty="0" smtClean="0"/>
              <a:t> </a:t>
            </a:r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n</a:t>
            </a:r>
          </a:p>
          <a:p>
            <a:pPr lvl="1"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If not, current target completion date: 09/2014 SP#65 </a:t>
            </a:r>
          </a:p>
          <a:p>
            <a:pPr>
              <a:defRPr/>
            </a:pPr>
            <a:r>
              <a:rPr lang="en-GB" sz="2400" dirty="0" smtClean="0"/>
              <a:t>Will target completion date be met? &lt;y/n&gt;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&lt;mm/</a:t>
            </a:r>
            <a:r>
              <a:rPr lang="en-GB" sz="1800" dirty="0" err="1" smtClean="0"/>
              <a:t>yyyy</a:t>
            </a:r>
            <a:r>
              <a:rPr lang="en-GB" sz="1800" dirty="0" smtClean="0"/>
              <a:t>&gt; </a:t>
            </a:r>
            <a:r>
              <a:rPr lang="en-GB" sz="1800" dirty="0" err="1" smtClean="0"/>
              <a:t>SP#xx</a:t>
            </a:r>
            <a:endParaRPr lang="en-GB" sz="18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date” bullet above 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SA1#66 (05/2014)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SA1#67 (08/2014)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S1-143311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FS_ECIP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S1-143311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12718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S1-143413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China Mobile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Update to ECIP Authentication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S1-143414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China Mobile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ECIP Relation with other services 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S1-143093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China Mobile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ECIP Conclusion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S1-143412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Rapporteur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TR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22.810 V1.1.0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S1-143419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Rapporteur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Cover page for ECIP TR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100</TotalTime>
  <Words>361</Words>
  <Application>Microsoft Office PowerPoint</Application>
  <PresentationFormat>On-screen Show (4:3)</PresentationFormat>
  <Paragraphs>76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Blank Presentation</vt:lpstr>
      <vt:lpstr>FS_ECIP Status Update Study on Enhanced Calling Information Presentation</vt:lpstr>
      <vt:lpstr>FS_ECIP Status</vt:lpstr>
      <vt:lpstr>FS_ECIP Progress</vt:lpstr>
      <vt:lpstr>FS_ECIP Meeting Time</vt:lpstr>
      <vt:lpstr>FS_ECIP Completion Date</vt:lpstr>
      <vt:lpstr>FS_ECIP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郑健平</cp:lastModifiedBy>
  <cp:revision>309</cp:revision>
  <cp:lastPrinted>2000-01-14T10:02:55Z</cp:lastPrinted>
  <dcterms:created xsi:type="dcterms:W3CDTF">1999-11-22T09:19:47Z</dcterms:created>
  <dcterms:modified xsi:type="dcterms:W3CDTF">2014-08-22T06:56:38Z</dcterms:modified>
  <cp:category>Presentation</cp:category>
</cp:coreProperties>
</file>