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2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 err="1" smtClean="0"/>
              <a:t>FS_eICBD</a:t>
            </a:r>
            <a:r>
              <a:rPr lang="en-US" altLang="nl-NL" dirty="0" smtClean="0"/>
              <a:t> </a:t>
            </a:r>
            <a:r>
              <a:rPr lang="en-US" altLang="nl-NL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S1-143309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Sophia </a:t>
            </a:r>
            <a:r>
              <a:rPr lang="en-GB" sz="1200" b="1" dirty="0" err="1"/>
              <a:t>Antipolis</a:t>
            </a:r>
            <a:r>
              <a:rPr lang="en-GB" sz="1200" b="1" dirty="0"/>
              <a:t>, France, 18-22 August 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SP-130418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clean up of 22.807</a:t>
            </a:r>
          </a:p>
          <a:p>
            <a:pPr lvl="1">
              <a:defRPr/>
            </a:pPr>
            <a:r>
              <a:rPr lang="en-GB" dirty="0" smtClean="0"/>
              <a:t>Consolidated requirements</a:t>
            </a:r>
          </a:p>
          <a:p>
            <a:pPr lvl="1">
              <a:defRPr/>
            </a:pPr>
            <a:r>
              <a:rPr lang="en-GB" dirty="0" smtClean="0"/>
              <a:t>Conclusions for 22.807</a:t>
            </a:r>
          </a:p>
          <a:p>
            <a:pPr lvl="1">
              <a:defRPr/>
            </a:pPr>
            <a:r>
              <a:rPr lang="en-GB" dirty="0" smtClean="0"/>
              <a:t>Presentation of 22.807 to SA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22.807 Completion: 100%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FS_ICBD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Drafting session participants: -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08/2014 SP#65 </a:t>
            </a:r>
          </a:p>
          <a:p>
            <a:r>
              <a:rPr lang="en-GB" altLang="nl-NL" sz="2400" dirty="0"/>
              <a:t>Current target completion date: 08/2014 SP#65 </a:t>
            </a:r>
          </a:p>
          <a:p>
            <a:r>
              <a:rPr lang="en-GB" altLang="nl-NL" sz="2400" dirty="0"/>
              <a:t>Will target completion date be met? Yes</a:t>
            </a:r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TR </a:t>
            </a:r>
            <a:r>
              <a:rPr lang="en-GB" altLang="nl-NL" sz="2400" dirty="0"/>
              <a:t>to SA plenary</a:t>
            </a:r>
            <a:r>
              <a:rPr lang="en-GB" altLang="nl-NL" sz="2400" dirty="0" smtClean="0"/>
              <a:t>:</a:t>
            </a:r>
            <a:endParaRPr lang="en-GB" altLang="nl-NL" sz="2200" dirty="0"/>
          </a:p>
          <a:p>
            <a:pPr lvl="1"/>
            <a:r>
              <a:rPr lang="en-GB" altLang="nl-NL" sz="2200" dirty="0"/>
              <a:t>For approval: 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</a:t>
            </a:r>
            <a:r>
              <a:rPr lang="en-GB" dirty="0"/>
              <a:t>2014):</a:t>
            </a:r>
          </a:p>
          <a:p>
            <a:pPr lvl="1"/>
            <a:r>
              <a:rPr lang="en-GB" altLang="nl-NL" dirty="0" smtClean="0"/>
              <a:t>Discussion on normative work for Rel-14</a:t>
            </a:r>
          </a:p>
          <a:p>
            <a:pPr lvl="2"/>
            <a:r>
              <a:rPr lang="en-GB" altLang="nl-NL" smtClean="0"/>
              <a:t>Different scope?</a:t>
            </a:r>
            <a:endParaRPr lang="en-GB" altLang="nl-NL" dirty="0" smtClean="0"/>
          </a:p>
          <a:p>
            <a:pPr lvl="2"/>
            <a:r>
              <a:rPr lang="en-GB" altLang="nl-NL" dirty="0" smtClean="0"/>
              <a:t>More supporting companies?</a:t>
            </a:r>
            <a:endParaRPr lang="en-GB" altLang="nl-NL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898721"/>
              </p:ext>
            </p:extLst>
          </p:nvPr>
        </p:nvGraphicFramePr>
        <p:xfrm>
          <a:off x="827584" y="2780929"/>
          <a:ext cx="7772400" cy="17941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83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S1-143391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Chairperson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Report of </a:t>
                      </a:r>
                      <a:r>
                        <a:rPr lang="nl-NL" sz="14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nl-NL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nl-NL" sz="14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drafting</a:t>
                      </a:r>
                      <a:r>
                        <a:rPr lang="nl-NL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nl-NL" sz="14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session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S1-143393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Editorial clean up of TR 22.807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S1-143394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KPN,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Intel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Consolidated requirements for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eICBD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S1-143395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KPN,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Interdigital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 Intel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Corrections to IP connection establishment use cases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S1-143392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TR22.807 for updates at this meeting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S1-143268</a:t>
                      </a:r>
                      <a:endParaRPr lang="nl-NL" sz="140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Cover page </a:t>
                      </a: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for</a:t>
                      </a: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TR22.807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6622</TotalTime>
  <Words>312</Words>
  <Application>Microsoft Office PowerPoint</Application>
  <PresentationFormat>On-screen Show (4:3)</PresentationFormat>
  <Paragraphs>93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FS_eICBD Status Update</vt:lpstr>
      <vt:lpstr>FS_eICBD Status</vt:lpstr>
      <vt:lpstr>FS_eICBD Progress</vt:lpstr>
      <vt:lpstr>FS_ICBD Meeting Time</vt:lpstr>
      <vt:lpstr>FS_eICBD Completion Date</vt:lpstr>
      <vt:lpstr>FS_eICBD Planning/Progress</vt:lpstr>
      <vt:lpstr>Work plan between meetings</vt:lpstr>
      <vt:lpstr>FS_eICBD Progress Estimate</vt:lpstr>
      <vt:lpstr>FS_eICBD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TNorp1</cp:lastModifiedBy>
  <cp:revision>296</cp:revision>
  <cp:lastPrinted>2000-01-14T10:02:55Z</cp:lastPrinted>
  <dcterms:created xsi:type="dcterms:W3CDTF">1999-11-22T09:19:47Z</dcterms:created>
  <dcterms:modified xsi:type="dcterms:W3CDTF">2014-08-22T10:22:24Z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22-8-2014 12:01:20</vt:lpwstr>
  </property>
</Properties>
</file>