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3" autoAdjust="0"/>
    <p:restoredTop sz="86401" autoAdjust="0"/>
  </p:normalViewPr>
  <p:slideViewPr>
    <p:cSldViewPr>
      <p:cViewPr varScale="1">
        <p:scale>
          <a:sx n="73" d="100"/>
          <a:sy n="73" d="100"/>
        </p:scale>
        <p:origin x="-1272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SRM_GCSE_LTE</a:t>
            </a:r>
            <a:br>
              <a:rPr lang="en-GB" dirty="0" smtClean="0"/>
            </a:b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sz="2400" dirty="0" smtClean="0"/>
              <a:t>Service Requirements Maintenance for Group Communication System Enablers for LTE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J. Merkel</a:t>
            </a:r>
          </a:p>
          <a:p>
            <a:r>
              <a:rPr lang="en-US" dirty="0" smtClean="0"/>
              <a:t>Nokia Networks</a:t>
            </a:r>
          </a:p>
          <a:p>
            <a:r>
              <a:rPr lang="en-GB" dirty="0" smtClean="0"/>
              <a:t>SRM_GCSE_LTE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S1-143307</a:t>
            </a:r>
            <a:endParaRPr lang="en-GB" dirty="0" smtClean="0"/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by SP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268760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Decision to move functionality not implemented in Rel-12 to Rel-13 of 22.468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Removed relay requirements</a:t>
            </a:r>
          </a:p>
          <a:p>
            <a:pPr lvl="2">
              <a:defRPr/>
            </a:pPr>
            <a:r>
              <a:rPr lang="en-GB" dirty="0" smtClean="0"/>
              <a:t>Removed of application requirements</a:t>
            </a:r>
          </a:p>
          <a:p>
            <a:pPr lvl="1">
              <a:defRPr/>
            </a:pPr>
            <a:r>
              <a:rPr lang="en-GB" dirty="0" smtClean="0"/>
              <a:t>Floor Control removed permanently from GCSE spec (To go to MCPTT)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55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Discussion </a:t>
            </a:r>
            <a:r>
              <a:rPr lang="en-GB" dirty="0" smtClean="0"/>
              <a:t>on functionality </a:t>
            </a:r>
            <a:r>
              <a:rPr lang="en-GB" dirty="0" smtClean="0"/>
              <a:t>to </a:t>
            </a:r>
            <a:r>
              <a:rPr lang="en-GB" dirty="0" smtClean="0"/>
              <a:t>be moved to MCPTT (Rel-13</a:t>
            </a:r>
            <a:r>
              <a:rPr lang="en-GB" dirty="0" smtClean="0"/>
              <a:t>)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br>
              <a:rPr lang="en-GB" dirty="0" smtClean="0"/>
            </a:b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br>
              <a:rPr lang="en-GB" dirty="0" smtClean="0"/>
            </a:b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</a:t>
            </a:r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 smtClean="0">
              <a:solidFill>
                <a:srgbClr val="FF0000"/>
              </a:solidFill>
            </a:endParaRPr>
          </a:p>
          <a:p>
            <a:pPr marL="457200" lvl="1" indent="0">
              <a:buNone/>
              <a:defRPr/>
            </a:pP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 smtClean="0"/>
              <a:t>No</a:t>
            </a:r>
          </a:p>
          <a:p>
            <a:pPr>
              <a:defRPr/>
            </a:pP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Maintenance WI live as long as downstream groups are working on the topic </a:t>
            </a:r>
            <a:r>
              <a:rPr lang="en-GB" sz="2400" smtClean="0"/>
              <a:t>- thus </a:t>
            </a:r>
            <a:r>
              <a:rPr lang="en-GB" sz="2400" dirty="0" smtClean="0"/>
              <a:t>no need for raising an exception request for this WI</a:t>
            </a:r>
            <a:endParaRPr lang="en-GB" sz="24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SA1#67.bis &amp; SA1#68 (November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Decide </a:t>
            </a:r>
            <a:r>
              <a:rPr lang="en-GB" dirty="0" smtClean="0"/>
              <a:t>where to move some GCSE functions to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&lt;</a:t>
            </a:r>
            <a:r>
              <a:rPr lang="en-GB" dirty="0" smtClean="0"/>
              <a:t>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</a:t>
            </a:r>
          </a:p>
          <a:p>
            <a:pPr lvl="2">
              <a:defRPr/>
            </a:pPr>
            <a:r>
              <a:rPr lang="en-GB" dirty="0" smtClean="0"/>
              <a:t>Up to the authors of the initial contributions to start discussion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SRM_GCSE_LTE </a:t>
            </a:r>
            <a:br>
              <a:rPr lang="en-GB" dirty="0" smtClean="0"/>
            </a:b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&lt;xx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SA1#69 (Feb 2015): </a:t>
            </a:r>
            <a:r>
              <a:rPr lang="en-GB" dirty="0"/>
              <a:t>&lt;xx%&gt;</a:t>
            </a:r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654</TotalTime>
  <Words>406</Words>
  <Application>Microsoft Office PowerPoint</Application>
  <PresentationFormat>On-screen Show (4:3)</PresentationFormat>
  <Paragraphs>86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SRM_GCSE_LTE Status Update Service Requirements Maintenance for Group Communication System Enablers for LTE</vt:lpstr>
      <vt:lpstr>SRM_GCSE_LTE Status</vt:lpstr>
      <vt:lpstr>SRM_GCSE_LTE Progress</vt:lpstr>
      <vt:lpstr>SRM_GCSE_LTE  Meeting Time</vt:lpstr>
      <vt:lpstr>SRM_GCSE_LTE  Completion Date</vt:lpstr>
      <vt:lpstr>SRM_GCSE_LTE Planning/Progress</vt:lpstr>
      <vt:lpstr>Work plan between meetings</vt:lpstr>
      <vt:lpstr>SRM_GCSE_LTE 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J. Merkel 20140611</cp:lastModifiedBy>
  <cp:revision>308</cp:revision>
  <cp:lastPrinted>2000-01-14T10:02:55Z</cp:lastPrinted>
  <dcterms:created xsi:type="dcterms:W3CDTF">1999-11-22T09:19:47Z</dcterms:created>
  <dcterms:modified xsi:type="dcterms:W3CDTF">2014-08-22T12:31:59Z</dcterms:modified>
  <cp:category>Presentation</cp:category>
</cp:coreProperties>
</file>