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64" r:id="rId3"/>
    <p:sldId id="256" r:id="rId4"/>
    <p:sldId id="262" r:id="rId5"/>
    <p:sldId id="261" r:id="rId6"/>
    <p:sldId id="266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619" autoAdjust="0"/>
    <p:restoredTop sz="86401" autoAdjust="0"/>
  </p:normalViewPr>
  <p:slideViewPr>
    <p:cSldViewPr>
      <p:cViewPr>
        <p:scale>
          <a:sx n="70" d="100"/>
          <a:sy n="70" d="100"/>
        </p:scale>
        <p:origin x="-252" y="-3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400" dirty="0" smtClean="0"/>
              <a:t>FS_ACDC </a:t>
            </a:r>
            <a:r>
              <a:rPr lang="en-US" sz="3400" dirty="0"/>
              <a:t>and </a:t>
            </a:r>
            <a:r>
              <a:rPr lang="en-US" sz="3400" dirty="0" smtClean="0"/>
              <a:t>ACDC Status Update</a:t>
            </a:r>
            <a:br>
              <a:rPr lang="en-US" sz="3400" dirty="0" smtClean="0"/>
            </a:br>
            <a:r>
              <a:rPr lang="en-US" sz="2400" dirty="0" smtClean="0">
                <a:solidFill>
                  <a:srgbClr val="FF0000"/>
                </a:solidFill>
              </a:rPr>
              <a:t>Study </a:t>
            </a:r>
            <a:r>
              <a:rPr lang="en-US" sz="2400" dirty="0">
                <a:solidFill>
                  <a:srgbClr val="FF0000"/>
                </a:solidFill>
              </a:rPr>
              <a:t>on Application specific Congestion control for Data </a:t>
            </a:r>
            <a:r>
              <a:rPr lang="en-US" sz="2400" dirty="0" smtClean="0">
                <a:solidFill>
                  <a:srgbClr val="FF0000"/>
                </a:solidFill>
              </a:rPr>
              <a:t>Communication</a:t>
            </a:r>
            <a:br>
              <a:rPr lang="en-US" sz="2400" dirty="0" smtClean="0">
                <a:solidFill>
                  <a:srgbClr val="FF0000"/>
                </a:solidFill>
              </a:rPr>
            </a:br>
            <a:r>
              <a:rPr lang="en-US" altLang="ja-JP" sz="2400" dirty="0">
                <a:solidFill>
                  <a:srgbClr val="FF0000"/>
                </a:solidFill>
              </a:rPr>
              <a:t>Application specific Congestion </a:t>
            </a:r>
            <a:r>
              <a:rPr lang="en-US" altLang="ja-JP" sz="2400" dirty="0" smtClean="0">
                <a:solidFill>
                  <a:srgbClr val="FF0000"/>
                </a:solidFill>
              </a:rPr>
              <a:t>control for </a:t>
            </a:r>
            <a:r>
              <a:rPr lang="en-US" altLang="ja-JP" sz="2400" dirty="0">
                <a:solidFill>
                  <a:srgbClr val="FF0000"/>
                </a:solidFill>
              </a:rPr>
              <a:t>Data </a:t>
            </a:r>
            <a:r>
              <a:rPr lang="en-US" altLang="ja-JP" sz="2400" dirty="0" smtClean="0">
                <a:solidFill>
                  <a:srgbClr val="FF0000"/>
                </a:solidFill>
              </a:rPr>
              <a:t>Communication</a:t>
            </a:r>
            <a:endParaRPr lang="en-US" sz="2400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Atsushi </a:t>
            </a:r>
            <a:r>
              <a:rPr lang="en-US" dirty="0" err="1" smtClean="0"/>
              <a:t>Minokuchi</a:t>
            </a:r>
            <a:endParaRPr lang="en-US" dirty="0" smtClean="0"/>
          </a:p>
          <a:p>
            <a:r>
              <a:rPr lang="en-US" dirty="0" smtClean="0"/>
              <a:t>NTT DOCOMO</a:t>
            </a:r>
          </a:p>
          <a:p>
            <a:r>
              <a:rPr lang="en-US" dirty="0" smtClean="0"/>
              <a:t>FS_ACDC and ACDC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S1-143305</a:t>
            </a: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414205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67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Sophia </a:t>
            </a:r>
            <a:r>
              <a:rPr lang="en-GB" sz="1200" b="1" dirty="0" err="1" smtClean="0"/>
              <a:t>Antipolis</a:t>
            </a:r>
            <a:r>
              <a:rPr lang="en-GB" sz="1200" b="1" dirty="0" smtClean="0"/>
              <a:t>, France, 18-22 August 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FS_ACDC and ACDC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</a:t>
            </a:r>
            <a:r>
              <a:rPr lang="en-GB" dirty="0"/>
              <a:t>n</a:t>
            </a:r>
            <a:endParaRPr lang="en-GB" dirty="0" smtClean="0"/>
          </a:p>
          <a:p>
            <a:pPr lvl="1"/>
            <a:endParaRPr lang="en-GB" dirty="0"/>
          </a:p>
          <a:p>
            <a:pPr marL="0" indent="0">
              <a:buNone/>
            </a:pPr>
            <a:r>
              <a:rPr lang="en-GB" dirty="0"/>
              <a:t>[FS_ACDC]</a:t>
            </a:r>
          </a:p>
          <a:p>
            <a:r>
              <a:rPr lang="en-GB" altLang="ja-JP" dirty="0" smtClean="0"/>
              <a:t>This </a:t>
            </a:r>
            <a:r>
              <a:rPr lang="en-GB" altLang="ja-JP" dirty="0"/>
              <a:t>WI has been approved at SP#57</a:t>
            </a:r>
          </a:p>
          <a:p>
            <a:pPr marL="457200" lvl="1" indent="0"/>
            <a:r>
              <a:rPr lang="en-GB" altLang="ja-JP" dirty="0"/>
              <a:t>Approved WID is in </a:t>
            </a:r>
            <a:r>
              <a:rPr lang="en-GB" altLang="ja-JP" dirty="0" err="1"/>
              <a:t>tdoc</a:t>
            </a:r>
            <a:r>
              <a:rPr lang="en-GB" altLang="ja-JP" dirty="0"/>
              <a:t> </a:t>
            </a:r>
            <a:r>
              <a:rPr lang="en-GB" altLang="ja-JP" dirty="0" smtClean="0"/>
              <a:t>SP-120546</a:t>
            </a:r>
            <a:endParaRPr lang="en-GB" altLang="ja-JP" dirty="0"/>
          </a:p>
          <a:p>
            <a:r>
              <a:rPr lang="en-GB" altLang="ja-JP" dirty="0">
                <a:ea typeface="ＭＳ Ｐゴシック" charset="-128"/>
              </a:rPr>
              <a:t>Update of WID has been approved at SP#61</a:t>
            </a:r>
          </a:p>
          <a:p>
            <a:pPr marL="457200" lvl="1" indent="0"/>
            <a:r>
              <a:rPr lang="en-GB" altLang="ja-JP" dirty="0"/>
              <a:t>Approved WID is in </a:t>
            </a:r>
            <a:r>
              <a:rPr lang="en-GB" altLang="ja-JP" dirty="0" err="1"/>
              <a:t>tdoc</a:t>
            </a:r>
            <a:r>
              <a:rPr lang="en-GB" altLang="ja-JP" dirty="0"/>
              <a:t> </a:t>
            </a:r>
            <a:r>
              <a:rPr lang="en-GB" altLang="ja-JP" dirty="0" smtClean="0"/>
              <a:t>SP-130415</a:t>
            </a:r>
          </a:p>
          <a:p>
            <a:pPr marL="457200" lvl="1" indent="0"/>
            <a:endParaRPr lang="en-GB" altLang="ja-JP" dirty="0" smtClean="0"/>
          </a:p>
          <a:p>
            <a:pPr marL="57150" indent="0">
              <a:buNone/>
            </a:pPr>
            <a:r>
              <a:rPr lang="en-GB" altLang="ja-JP" dirty="0" smtClean="0"/>
              <a:t>[ACDC]</a:t>
            </a:r>
          </a:p>
          <a:p>
            <a:r>
              <a:rPr lang="en-US" altLang="ja-JP" dirty="0"/>
              <a:t>This WI has been approved at </a:t>
            </a:r>
            <a:r>
              <a:rPr lang="en-US" altLang="ja-JP" dirty="0" smtClean="0"/>
              <a:t>SP#64</a:t>
            </a:r>
          </a:p>
          <a:p>
            <a:pPr marL="457200" lvl="1" indent="0"/>
            <a:r>
              <a:rPr lang="en-GB" altLang="ja-JP" dirty="0"/>
              <a:t>Approved WID is in </a:t>
            </a:r>
            <a:r>
              <a:rPr lang="en-GB" altLang="ja-JP" dirty="0" err="1"/>
              <a:t>tdoc</a:t>
            </a:r>
            <a:r>
              <a:rPr lang="en-GB" altLang="ja-JP" dirty="0"/>
              <a:t> SP-140234</a:t>
            </a:r>
            <a:endParaRPr lang="en-US" altLang="ja-JP" dirty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S1-143305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FS_ACDC and ACDC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Number of ACDC categories was </a:t>
            </a:r>
            <a:r>
              <a:rPr lang="en-GB" dirty="0" smtClean="0"/>
              <a:t>clarified to be “at least four”. </a:t>
            </a:r>
            <a:r>
              <a:rPr lang="en-GB" dirty="0" smtClean="0"/>
              <a:t>Texts on usage of those ACDC categories were added.</a:t>
            </a:r>
          </a:p>
          <a:p>
            <a:pPr lvl="1">
              <a:defRPr/>
            </a:pPr>
            <a:endParaRPr lang="en-GB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Work/Study Item Completion: 100%</a:t>
            </a:r>
          </a:p>
          <a:p>
            <a:pPr>
              <a:defRPr/>
            </a:pPr>
            <a:r>
              <a:rPr lang="en-GB" dirty="0" smtClean="0"/>
              <a:t>TR 22.806 Completion: 100%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S1-143305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09841" cy="782637"/>
          </a:xfrm>
        </p:spPr>
        <p:txBody>
          <a:bodyPr/>
          <a:lstStyle/>
          <a:p>
            <a:r>
              <a:rPr lang="en-GB" dirty="0" smtClean="0"/>
              <a:t>FS_ACDC and ACDC</a:t>
            </a:r>
            <a:br>
              <a:rPr lang="en-GB" dirty="0" smtClean="0"/>
            </a:b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0.3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S1-143305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FS_ACDC and ACDC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indent="0">
              <a:buNone/>
              <a:defRPr/>
            </a:pPr>
            <a:endParaRPr lang="en-GB" sz="2400" dirty="0" smtClean="0"/>
          </a:p>
          <a:p>
            <a:pPr marL="0" indent="0">
              <a:buNone/>
              <a:defRPr/>
            </a:pPr>
            <a:r>
              <a:rPr lang="en-GB" sz="2400" dirty="0" smtClean="0"/>
              <a:t>[FS_ACDC]</a:t>
            </a:r>
          </a:p>
          <a:p>
            <a:pPr>
              <a:defRPr/>
            </a:pPr>
            <a:r>
              <a:rPr lang="en-GB" altLang="ja-JP" sz="2400" dirty="0"/>
              <a:t>Target completion date in WID: 03/2014 SP#63</a:t>
            </a:r>
            <a:endParaRPr lang="en-GB" altLang="ja-JP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altLang="ja-JP" sz="2400" dirty="0">
                <a:solidFill>
                  <a:srgbClr val="FF0000"/>
                </a:solidFill>
              </a:rPr>
              <a:t>Is current completion date the same as above? </a:t>
            </a:r>
            <a:r>
              <a:rPr lang="en-GB" altLang="ja-JP" sz="2400" dirty="0" smtClean="0">
                <a:solidFill>
                  <a:srgbClr val="FF0000"/>
                </a:solidFill>
              </a:rPr>
              <a:t>n</a:t>
            </a:r>
            <a:endParaRPr lang="en-GB" altLang="ja-JP" sz="2400" dirty="0">
              <a:solidFill>
                <a:srgbClr val="FF0000"/>
              </a:solidFill>
            </a:endParaRPr>
          </a:p>
          <a:p>
            <a:pPr lvl="1">
              <a:defRPr/>
            </a:pPr>
            <a:r>
              <a:rPr lang="en-GB" altLang="ja-JP" sz="2000" dirty="0">
                <a:solidFill>
                  <a:srgbClr val="FF0000"/>
                </a:solidFill>
              </a:rPr>
              <a:t>If not, current target completion date: </a:t>
            </a:r>
            <a:r>
              <a:rPr lang="en-GB" altLang="ja-JP" sz="2000" dirty="0" smtClean="0">
                <a:solidFill>
                  <a:srgbClr val="FF0000"/>
                </a:solidFill>
              </a:rPr>
              <a:t>09/2014 SP#65 </a:t>
            </a:r>
            <a:endParaRPr lang="en-GB" altLang="ja-JP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altLang="ja-JP" sz="2400" dirty="0"/>
              <a:t>Will target completion date be met? y</a:t>
            </a:r>
            <a:endParaRPr lang="en-GB" altLang="ja-JP" sz="2400" dirty="0" smtClean="0"/>
          </a:p>
          <a:p>
            <a:pPr marL="0" indent="0">
              <a:buNone/>
              <a:defRPr/>
            </a:pPr>
            <a:endParaRPr lang="en-GB" altLang="ja-JP" sz="24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  <a:defRPr/>
            </a:pPr>
            <a:r>
              <a:rPr lang="en-GB" altLang="ja-JP" sz="2400" dirty="0" smtClean="0"/>
              <a:t>[</a:t>
            </a:r>
            <a:r>
              <a:rPr lang="en-GB" altLang="ja-JP" sz="2400" dirty="0"/>
              <a:t>ACDC</a:t>
            </a:r>
            <a:r>
              <a:rPr lang="en-GB" altLang="ja-JP" sz="2400" dirty="0" smtClean="0"/>
              <a:t>]</a:t>
            </a:r>
          </a:p>
          <a:p>
            <a:pPr>
              <a:defRPr/>
            </a:pPr>
            <a:r>
              <a:rPr lang="en-GB" altLang="ja-JP" sz="2400" dirty="0"/>
              <a:t>Target completion date in WID: 09/2014 SP#65</a:t>
            </a:r>
            <a:endParaRPr lang="en-GB" altLang="ja-JP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altLang="ja-JP" sz="2400" dirty="0">
                <a:solidFill>
                  <a:srgbClr val="FF0000"/>
                </a:solidFill>
              </a:rPr>
              <a:t>Is current completion date the same as above? y</a:t>
            </a:r>
            <a:endParaRPr lang="en-GB" altLang="ja-JP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altLang="ja-JP" sz="2400" dirty="0"/>
              <a:t>Will target completion date be met? </a:t>
            </a:r>
            <a:r>
              <a:rPr lang="en-GB" altLang="ja-JP" sz="2400" dirty="0" smtClean="0"/>
              <a:t>y</a:t>
            </a:r>
            <a:endParaRPr lang="en-GB" altLang="ja-JP" sz="2400" dirty="0"/>
          </a:p>
          <a:p>
            <a:pPr>
              <a:defRPr/>
            </a:pPr>
            <a:endParaRPr lang="en-GB" sz="2400" dirty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S1-143305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FS_ACDC and ACDC</a:t>
            </a:r>
            <a:br>
              <a:rPr lang="en-GB" dirty="0" smtClean="0"/>
            </a:b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S1-143305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6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0055645"/>
              </p:ext>
            </p:extLst>
          </p:nvPr>
        </p:nvGraphicFramePr>
        <p:xfrm>
          <a:off x="684213" y="2924175"/>
          <a:ext cx="7772400" cy="143040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S1-143119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NTT DOCOMO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Editorial cleanup on ACDC consideration on the connected mode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S1-143621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NTT DOCOMO, Qualcomm Incorporated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Number and usage of ACDC categories (changes to TR)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S1-143622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NTT DOCOMO, Qualcomm Incorporated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Number and usage of ACDC categories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50</TotalTime>
  <Words>299</Words>
  <Application>Microsoft Office PowerPoint</Application>
  <PresentationFormat>画面に合わせる (4:3)</PresentationFormat>
  <Paragraphs>71</Paragraphs>
  <Slides>6</Slides>
  <Notes>6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7" baseType="lpstr">
      <vt:lpstr>Blank Presentation</vt:lpstr>
      <vt:lpstr>FS_ACDC and ACDC Status Update Study on Application specific Congestion control for Data Communication Application specific Congestion control for Data Communication</vt:lpstr>
      <vt:lpstr>FS_ACDC and ACDC Status</vt:lpstr>
      <vt:lpstr>FS_ACDC and ACDC Progress</vt:lpstr>
      <vt:lpstr>FS_ACDC and ACDC Meeting Time</vt:lpstr>
      <vt:lpstr>FS_ACDC and ACDC Completion Date</vt:lpstr>
      <vt:lpstr>FS_ACDC and ACDC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NTT DOCOMO_r4</cp:lastModifiedBy>
  <cp:revision>329</cp:revision>
  <cp:lastPrinted>2000-01-14T10:02:55Z</cp:lastPrinted>
  <dcterms:created xsi:type="dcterms:W3CDTF">1999-11-22T09:19:47Z</dcterms:created>
  <dcterms:modified xsi:type="dcterms:W3CDTF">2014-08-22T13:19:11Z</dcterms:modified>
  <cp:category>Presentation</cp:category>
</cp:coreProperties>
</file>