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-509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IMS_Corp2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Transfer of ETSI business </a:t>
            </a:r>
            <a:r>
              <a:rPr lang="en-US" dirty="0" err="1" smtClean="0">
                <a:solidFill>
                  <a:srgbClr val="FF0000"/>
                </a:solidFill>
              </a:rPr>
              <a:t>trunking</a:t>
            </a:r>
            <a:r>
              <a:rPr lang="en-US" dirty="0" smtClean="0">
                <a:solidFill>
                  <a:srgbClr val="FF0000"/>
                </a:solidFill>
              </a:rPr>
              <a:t> specifications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dirty="0" smtClean="0"/>
              <a:t>IMS_Corp2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S1-143300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SP-140170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Added definitions for Personal and Terminal Mobility, and using them in 22.228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Added a configuration requirement to 22.228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Added overload control </a:t>
            </a:r>
            <a:r>
              <a:rPr lang="en-GB" sz="1400" dirty="0" err="1" smtClean="0"/>
              <a:t>requirments</a:t>
            </a:r>
            <a:r>
              <a:rPr lang="en-GB" sz="1400" dirty="0" smtClean="0"/>
              <a:t> to 22.228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Removed network management requirements from 22.519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Updated references in 22.519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Updated reference in 22.228 and voided now-redundant </a:t>
            </a:r>
            <a:r>
              <a:rPr lang="en-GB" sz="1400" dirty="0" smtClean="0"/>
              <a:t>material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sz="1400" dirty="0" smtClean="0"/>
              <a:t>Clean up unused references and empty clauses</a:t>
            </a:r>
            <a:endParaRPr lang="en-GB" sz="1400" dirty="0" smtClean="0"/>
          </a:p>
          <a:p>
            <a:pPr lvl="1"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TS 22.519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S1-143300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06/2014 SP#64 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no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09/2014 SP#65 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</a:t>
            </a:r>
            <a:r>
              <a:rPr lang="en-GB" sz="2200" dirty="0" smtClean="0"/>
              <a:t>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</a:t>
            </a:r>
            <a:r>
              <a:rPr lang="en-GB" sz="2200" dirty="0" smtClean="0"/>
              <a:t>(08/2014)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S1-143300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S1-143300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280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S1-143043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Arial"/>
                        </a:rPr>
                        <a:t>Completing the Business </a:t>
                      </a:r>
                      <a:r>
                        <a:rPr lang="en-US" sz="1400" dirty="0" err="1">
                          <a:latin typeface="Arial"/>
                          <a:ea typeface="Times New Roman"/>
                          <a:cs typeface="Arial"/>
                        </a:rPr>
                        <a:t>Trunking</a:t>
                      </a:r>
                      <a:r>
                        <a:rPr lang="en-US" sz="1400" dirty="0">
                          <a:latin typeface="Arial"/>
                          <a:ea typeface="Times New Roman"/>
                          <a:cs typeface="Arial"/>
                        </a:rPr>
                        <a:t> transfer to </a:t>
                      </a:r>
                      <a:r>
                        <a:rPr lang="en-US" sz="1400" dirty="0" smtClean="0">
                          <a:latin typeface="Arial"/>
                          <a:ea typeface="Times New Roman"/>
                          <a:cs typeface="Arial"/>
                        </a:rPr>
                        <a:t>3GPP</a:t>
                      </a:r>
                      <a:endParaRPr lang="en-US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Times New Roman"/>
                          <a:cs typeface="Arial"/>
                        </a:rPr>
                        <a:t>Completing the transfer of business trunking support to 3GPP – 22.228</a:t>
                      </a:r>
                      <a:endParaRPr lang="en-US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Arial"/>
                        </a:rPr>
                        <a:t>Completing the transfer of business </a:t>
                      </a:r>
                      <a:r>
                        <a:rPr lang="en-US" sz="1400" dirty="0" err="1">
                          <a:latin typeface="Arial"/>
                          <a:ea typeface="Times New Roman"/>
                          <a:cs typeface="Arial"/>
                        </a:rPr>
                        <a:t>trunking</a:t>
                      </a:r>
                      <a:r>
                        <a:rPr lang="en-US" sz="1400" dirty="0">
                          <a:latin typeface="Arial"/>
                          <a:ea typeface="Times New Roman"/>
                          <a:cs typeface="Arial"/>
                        </a:rPr>
                        <a:t> support to 3GPP – 22.228</a:t>
                      </a:r>
                      <a:endParaRPr lang="en-US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</TotalTime>
  <Words>276</Words>
  <Application>Microsoft Office PowerPoint</Application>
  <PresentationFormat>On-screen Show (4:3)</PresentationFormat>
  <Paragraphs>71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IMS_Corp2 Status Update  Transfer of ETSI business trunking specifications</vt:lpstr>
      <vt:lpstr>IMS_Corp2 Status</vt:lpstr>
      <vt:lpstr>IMS_Corp2 Progress</vt:lpstr>
      <vt:lpstr>IMS_Corp2 Meeting Time</vt:lpstr>
      <vt:lpstr>IMS_Corp2 Completion Date</vt:lpstr>
      <vt:lpstr>IMS_Corp2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bcovell2</cp:lastModifiedBy>
  <cp:revision>297</cp:revision>
  <cp:lastPrinted>2000-01-14T10:02:55Z</cp:lastPrinted>
  <dcterms:created xsi:type="dcterms:W3CDTF">1999-11-22T09:19:47Z</dcterms:created>
  <dcterms:modified xsi:type="dcterms:W3CDTF">2014-08-18T15:08:56Z</dcterms:modified>
  <cp:category>Presentation</cp:category>
</cp:coreProperties>
</file>