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>
        <p:scale>
          <a:sx n="60" d="100"/>
          <a:sy n="60" d="100"/>
        </p:scale>
        <p:origin x="-2034" y="-48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GUSH Status Update</a:t>
            </a:r>
            <a:br>
              <a:rPr lang="en-US" dirty="0" smtClean="0"/>
            </a:br>
            <a:r>
              <a:rPr lang="en-GB" sz="2800" dirty="0">
                <a:solidFill>
                  <a:srgbClr val="FF0000"/>
                </a:solidFill>
              </a:rPr>
              <a:t>RAN Sharing Enhancements on GERAN and UTRAN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Chris Friel</a:t>
            </a:r>
          </a:p>
          <a:p>
            <a:r>
              <a:rPr lang="en-US" dirty="0" err="1" smtClean="0"/>
              <a:t>Telefónica</a:t>
            </a:r>
            <a:endParaRPr lang="en-US" dirty="0" smtClean="0"/>
          </a:p>
          <a:p>
            <a:r>
              <a:rPr lang="en-US" dirty="0" smtClean="0"/>
              <a:t>GUSH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S1-141588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S1-141276)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SP-140339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S1-141588</a:t>
            </a:r>
          </a:p>
          <a:p>
            <a:pPr eaLnBrk="0" hangingPunct="0"/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2 new Use Cases agreed covering “Common network shared by multiple operators” and “Inter-working between shared RATs”</a:t>
            </a:r>
          </a:p>
          <a:p>
            <a:pPr lvl="1">
              <a:defRPr/>
            </a:pPr>
            <a:r>
              <a:rPr lang="en-GB" dirty="0" smtClean="0"/>
              <a:t>Editorial changes to expand to GERAN &amp; UTRAN in existing Use Cases</a:t>
            </a:r>
          </a:p>
          <a:p>
            <a:pPr lvl="1">
              <a:defRPr/>
            </a:pPr>
            <a:r>
              <a:rPr lang="en-GB" dirty="0" smtClean="0"/>
              <a:t>Updates to sections on “Considerations”, Potential Requirements” and “Conclusion  &amp; recommendations”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8</a:t>
            </a:r>
            <a:r>
              <a:rPr lang="en-GB" dirty="0" smtClean="0"/>
              <a:t>0%</a:t>
            </a:r>
          </a:p>
          <a:p>
            <a:pPr>
              <a:defRPr/>
            </a:pPr>
            <a:r>
              <a:rPr lang="en-GB" dirty="0" smtClean="0"/>
              <a:t>Draft TR 22.852  Completion: 80%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S1-141588</a:t>
            </a:r>
          </a:p>
          <a:p>
            <a:pPr eaLnBrk="0" hangingPunct="0"/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Drafting session participants: 10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S1-141588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 </a:t>
            </a:r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SA1#67 (08/2014)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S1-141588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SA1#67 (August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Review of the 2 agreed new Use Cases and subsequent requirements</a:t>
            </a:r>
          </a:p>
          <a:p>
            <a:pPr lvl="1">
              <a:defRPr/>
            </a:pPr>
            <a:r>
              <a:rPr lang="en-GB" dirty="0" smtClean="0"/>
              <a:t>Any new Use Cases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SA1#68 (Nov 2014</a:t>
            </a:r>
            <a:r>
              <a:rPr lang="en-GB" dirty="0"/>
              <a:t>)</a:t>
            </a:r>
          </a:p>
          <a:p>
            <a:pPr lvl="2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S1-141588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01/06/2014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S1-141588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S1-141588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S1-141588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837774"/>
              </p:ext>
            </p:extLst>
          </p:nvPr>
        </p:nvGraphicFramePr>
        <p:xfrm>
          <a:off x="683568" y="1916832"/>
          <a:ext cx="7772400" cy="443245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0120"/>
                <a:gridCol w="1152128"/>
                <a:gridCol w="5540152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S1-141460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1 (Scope)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S1-141461 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to Section 3 (Definitions, Symbols and Abbreviation)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S1-141162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4.1.2 (What Constitutes a Shared RAN)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S1-141163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4.2 (Scenario &amp; Use Case 1, RAN Sharing Monitoring)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4.6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(Scenario &amp; Use Case 5a, Asymmetric  RAN Resource Allocation)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4.9 (Scenario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&amp; Use Case 7, On-demand Automated Capacity Brokering) 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S1-141365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4.14 (Scenario &amp; Use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Case 12, PLMN selection enhancements towards a shared RAN)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S1-141366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 new Section 4.16 (Scenario &amp; Use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Case 14, Common Network Shared by Multiple Operators)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S1-141367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 new Section 4.17 (Scenario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&amp; Use Case 15, Interworking between shared RATs)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5 (Considerations)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S1-141368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6 (Potential Requirements)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S1-141369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7 (Conclusions and Recommendations)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250</TotalTime>
  <Words>501</Words>
  <Application>Microsoft Office PowerPoint</Application>
  <PresentationFormat>On-screen Show (4:3)</PresentationFormat>
  <Paragraphs>113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GUSH Status Update RAN Sharing Enhancements on GERAN and UTRAN </vt:lpstr>
      <vt:lpstr>GUSH Status</vt:lpstr>
      <vt:lpstr>GUSH Progress</vt:lpstr>
      <vt:lpstr>GUSH Meeting Time</vt:lpstr>
      <vt:lpstr>GUSH Completion Date</vt:lpstr>
      <vt:lpstr>GUSH Planning/Progress</vt:lpstr>
      <vt:lpstr>Work plan between meetings</vt:lpstr>
      <vt:lpstr>GUSH Progress Estimate</vt:lpstr>
      <vt:lpstr>GUSH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O2 (UK)</cp:lastModifiedBy>
  <cp:revision>303</cp:revision>
  <cp:lastPrinted>2000-01-14T10:02:55Z</cp:lastPrinted>
  <dcterms:created xsi:type="dcterms:W3CDTF">1999-11-22T09:19:47Z</dcterms:created>
  <dcterms:modified xsi:type="dcterms:W3CDTF">2014-05-16T02:02:02Z</dcterms:modified>
  <cp:category>Presentation</cp:category>
</cp:coreProperties>
</file>