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73" autoAdjust="0"/>
    <p:restoredTop sz="86401" autoAdjust="0"/>
  </p:normalViewPr>
  <p:slideViewPr>
    <p:cSldViewPr>
      <p:cViewPr>
        <p:scale>
          <a:sx n="60" d="100"/>
          <a:sy n="60" d="100"/>
        </p:scale>
        <p:origin x="-636" y="-28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ACDC Status Update</a:t>
            </a:r>
            <a:br>
              <a:rPr lang="en-US" dirty="0" smtClean="0"/>
            </a:br>
            <a:r>
              <a:rPr lang="en-US" sz="3000" dirty="0" smtClean="0">
                <a:solidFill>
                  <a:srgbClr val="FF0000"/>
                </a:solidFill>
              </a:rPr>
              <a:t>Application </a:t>
            </a:r>
            <a:r>
              <a:rPr lang="en-US" sz="3000" dirty="0">
                <a:solidFill>
                  <a:srgbClr val="FF0000"/>
                </a:solidFill>
              </a:rPr>
              <a:t>specific Congestion control for Data </a:t>
            </a:r>
            <a:r>
              <a:rPr lang="en-US" sz="3000" dirty="0" smtClean="0">
                <a:solidFill>
                  <a:srgbClr val="FF0000"/>
                </a:solidFill>
              </a:rPr>
              <a:t>Communication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</a:t>
            </a:r>
            <a:r>
              <a:rPr lang="en-US" dirty="0" err="1" smtClean="0"/>
              <a:t>Minokuchi</a:t>
            </a:r>
            <a:endParaRPr lang="en-US" dirty="0" smtClean="0"/>
          </a:p>
          <a:p>
            <a:r>
              <a:rPr lang="en-US" dirty="0" smtClean="0"/>
              <a:t>NTT DOCOMO</a:t>
            </a:r>
          </a:p>
          <a:p>
            <a:r>
              <a:rPr lang="en-US" dirty="0" smtClean="0"/>
              <a:t>ACDC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S1-141581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ACDC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pPr marL="457200" lvl="1" indent="0">
              <a:buFontTx/>
              <a:buNone/>
            </a:pP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SP#64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S1-141581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220458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ACDC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The CR was agreed.</a:t>
            </a:r>
          </a:p>
          <a:p>
            <a:pPr lvl="1"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 Item Completion: 90%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S1-141581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7660901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ACDC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0.5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0.5</a:t>
            </a:r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S1-141581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1647636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ACDC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S1-141581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8505937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ACDC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SA1#67 (August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altLang="ja-JP" dirty="0"/>
              <a:t>Clarify </a:t>
            </a:r>
            <a:r>
              <a:rPr lang="en-US" altLang="ja-JP" dirty="0"/>
              <a:t>how many </a:t>
            </a:r>
            <a:r>
              <a:rPr lang="en-US" altLang="ja-JP" dirty="0" smtClean="0"/>
              <a:t>ACDC categories </a:t>
            </a:r>
            <a:r>
              <a:rPr lang="en-US" altLang="ja-JP" dirty="0"/>
              <a:t>are needed.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S1-141581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874174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S1-141581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6459952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ACDC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S1-141581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928065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ACDC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400063"/>
              </p:ext>
            </p:extLst>
          </p:nvPr>
        </p:nvGraphicFramePr>
        <p:xfrm>
          <a:off x="684213" y="2924175"/>
          <a:ext cx="7772400" cy="9605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S1-141306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DOCOMO, Qualcomm Incorporated, Sony Mobile Communication, NTC, Hitachi, LG Electronics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22.011 v12.1.0: Access control mechanism for operator-identified applications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S1-141581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2535495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72</TotalTime>
  <Words>253</Words>
  <Application>Microsoft Office PowerPoint</Application>
  <PresentationFormat>画面に合わせる (4:3)</PresentationFormat>
  <Paragraphs>70</Paragraphs>
  <Slides>9</Slides>
  <Notes>9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Blank Presentation</vt:lpstr>
      <vt:lpstr>ACDC Status Update Application specific Congestion control for Data Communication</vt:lpstr>
      <vt:lpstr>ACDC Status</vt:lpstr>
      <vt:lpstr>ACDC Progress</vt:lpstr>
      <vt:lpstr>ACDC Meeting Time</vt:lpstr>
      <vt:lpstr>ACDC Completion Date</vt:lpstr>
      <vt:lpstr>ACDC Planning/Progress</vt:lpstr>
      <vt:lpstr>Work plan between meetings</vt:lpstr>
      <vt:lpstr>ACDC Progress Estimate</vt:lpstr>
      <vt:lpstr>ACDC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S1-141582</cp:lastModifiedBy>
  <cp:revision>347</cp:revision>
  <cp:lastPrinted>2000-01-14T10:02:55Z</cp:lastPrinted>
  <dcterms:created xsi:type="dcterms:W3CDTF">1999-11-22T09:19:47Z</dcterms:created>
  <dcterms:modified xsi:type="dcterms:W3CDTF">2014-05-16T02:18:51Z</dcterms:modified>
  <cp:category>Presentation</cp:category>
</cp:coreProperties>
</file>