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8" d="100"/>
          <a:sy n="78" d="100"/>
        </p:scale>
        <p:origin x="-894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&lt;#&gt;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&lt;#&gt;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&lt;#&gt;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&lt;#&gt;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FS_CATS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sz="2800" dirty="0" smtClean="0">
                <a:solidFill>
                  <a:srgbClr val="FF0000"/>
                </a:solidFill>
              </a:rPr>
              <a:t>&lt;Feasibility Study on Control of Applications when Third party &gt;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Eriko Yoshida</a:t>
            </a:r>
            <a:endParaRPr lang="en-US" dirty="0" smtClean="0"/>
          </a:p>
          <a:p>
            <a:r>
              <a:rPr lang="en-US" altLang="ja-JP" dirty="0" smtClean="0"/>
              <a:t>KDDI</a:t>
            </a:r>
            <a:endParaRPr lang="en-US" dirty="0" smtClean="0"/>
          </a:p>
          <a:p>
            <a:r>
              <a:rPr lang="en-US" altLang="ja-JP" dirty="0" smtClean="0"/>
              <a:t>FS_CATS</a:t>
            </a:r>
            <a:r>
              <a:rPr lang="en-US" dirty="0" smtClean="0"/>
              <a:t>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S1-141580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&lt;</a:t>
            </a:r>
            <a:r>
              <a:rPr lang="en-US" altLang="ja-JP" dirty="0" smtClean="0"/>
              <a:t> FS_CATS </a:t>
            </a:r>
            <a:r>
              <a:rPr lang="en-GB" dirty="0" smtClean="0"/>
              <a:t>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US" altLang="ja-JP" dirty="0" smtClean="0"/>
              <a:t>Yes</a:t>
            </a:r>
          </a:p>
          <a:p>
            <a:endParaRPr lang="en-GB" dirty="0" smtClean="0"/>
          </a:p>
          <a:p>
            <a:r>
              <a:rPr lang="en-GB" dirty="0" smtClean="0"/>
              <a:t>This WI has </a:t>
            </a:r>
            <a:r>
              <a:rPr lang="en-GB" dirty="0" smtClean="0"/>
              <a:t>not yet been </a:t>
            </a:r>
            <a:r>
              <a:rPr lang="en-GB" dirty="0" smtClean="0"/>
              <a:t>approved at SP</a:t>
            </a:r>
          </a:p>
          <a:p>
            <a:pPr marL="457200" lvl="1" indent="0"/>
            <a:r>
              <a:rPr lang="en-GB" altLang="ja-JP" dirty="0" smtClean="0"/>
              <a:t>The following slides assume approval at SP#66</a:t>
            </a:r>
          </a:p>
          <a:p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GB" altLang="ja-JP" dirty="0" smtClean="0"/>
              <a:t>1580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&lt;</a:t>
            </a:r>
            <a:r>
              <a:rPr lang="en-US" altLang="ja-JP" dirty="0" smtClean="0"/>
              <a:t> FS_CATS </a:t>
            </a:r>
            <a:r>
              <a:rPr lang="en-GB" dirty="0" smtClean="0"/>
              <a:t>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US" altLang="ja-JP" dirty="0" smtClean="0"/>
              <a:t>Study Item has been agreed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US" altLang="ja-JP" dirty="0" smtClean="0"/>
              <a:t>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altLang="zh-CN" dirty="0" smtClean="0">
                <a:ea typeface="宋体" charset="-122"/>
              </a:rPr>
              <a:t>Draft TR 22.8xy Completion: 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US" altLang="ja-JP" dirty="0" smtClean="0"/>
              <a:t>None</a:t>
            </a: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GB" altLang="ja-JP" dirty="0" smtClean="0"/>
              <a:t>1580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&lt;</a:t>
            </a:r>
            <a:r>
              <a:rPr lang="en-US" altLang="ja-JP" dirty="0" smtClean="0"/>
              <a:t> FS_CATS </a:t>
            </a:r>
            <a:r>
              <a:rPr lang="en-GB" dirty="0" smtClean="0"/>
              <a:t>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GB" altLang="ja-JP" dirty="0" smtClean="0"/>
              <a:t>1580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&lt;</a:t>
            </a:r>
            <a:r>
              <a:rPr lang="en-US" altLang="ja-JP" dirty="0" smtClean="0"/>
              <a:t> FS_CATS </a:t>
            </a:r>
            <a:r>
              <a:rPr lang="en-GB" dirty="0" smtClean="0"/>
              <a:t>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&lt;12/2014&gt; SP#66 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SA1#67 (8/2014)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SA1#68 (11/2014)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GB" altLang="ja-JP" dirty="0" smtClean="0"/>
              <a:t>1580</a:t>
            </a:r>
            <a:endParaRPr lang="en-GB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&lt;FS_CATS&gt;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SA1#67 (Aug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altLang="ja-JP" dirty="0" smtClean="0"/>
              <a:t>Skeleton TR</a:t>
            </a:r>
          </a:p>
          <a:p>
            <a:pPr lvl="1">
              <a:defRPr/>
            </a:pPr>
            <a:r>
              <a:rPr lang="en-GB" altLang="ja-JP" dirty="0" smtClean="0"/>
              <a:t>Introduction/scope</a:t>
            </a:r>
          </a:p>
          <a:p>
            <a:pPr lvl="1">
              <a:defRPr/>
            </a:pPr>
            <a:r>
              <a:rPr lang="en-GB" altLang="ja-JP" dirty="0" smtClean="0"/>
              <a:t>Use cases</a:t>
            </a:r>
          </a:p>
          <a:p>
            <a:pPr lvl="1">
              <a:defRPr/>
            </a:pPr>
            <a:r>
              <a:rPr lang="en-GB" altLang="ja-JP" dirty="0" smtClean="0"/>
              <a:t>Potential requirements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</a:t>
            </a:r>
            <a:r>
              <a:rPr lang="en-GB" dirty="0" smtClean="0"/>
              <a:t>)</a:t>
            </a:r>
            <a:endParaRPr lang="en-GB" altLang="ja-JP" dirty="0" smtClean="0"/>
          </a:p>
          <a:p>
            <a:pPr lvl="2">
              <a:defRPr/>
            </a:pPr>
            <a:r>
              <a:rPr lang="en-GB" altLang="ja-JP" dirty="0" smtClean="0"/>
              <a:t>Potential requirements</a:t>
            </a:r>
          </a:p>
          <a:p>
            <a:pPr lvl="2">
              <a:defRPr/>
            </a:pPr>
            <a:r>
              <a:rPr lang="en-GB" dirty="0" smtClean="0"/>
              <a:t>Clean-up</a:t>
            </a:r>
            <a:endParaRPr lang="en-GB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GB" altLang="ja-JP" dirty="0" smtClean="0"/>
              <a:t>1580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Tentative start date: &lt;01/07/2014&gt;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GB" altLang="ja-JP" dirty="0" smtClean="0"/>
              <a:t>1580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&lt;</a:t>
            </a:r>
            <a:r>
              <a:rPr lang="en-US" altLang="ja-JP" sz="3200" dirty="0" smtClean="0"/>
              <a:t> FS_CATS </a:t>
            </a:r>
            <a:r>
              <a:rPr lang="en-GB" sz="3200" dirty="0" smtClean="0"/>
              <a:t>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&lt;60%&gt;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</a:t>
            </a:r>
            <a:r>
              <a:rPr lang="en-GB" dirty="0" smtClean="0"/>
              <a:t>&lt;100%&gt;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GB" altLang="ja-JP" dirty="0" smtClean="0"/>
              <a:t>1580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ja-JP" sz="3200" dirty="0" smtClean="0"/>
              <a:t>&lt;</a:t>
            </a:r>
            <a:r>
              <a:rPr lang="en-US" altLang="ja-JP" sz="3200" dirty="0" smtClean="0"/>
              <a:t> FS_CATS </a:t>
            </a:r>
            <a:r>
              <a:rPr lang="en-GB" altLang="ja-JP" sz="3200" dirty="0" smtClean="0"/>
              <a:t>&gt; </a:t>
            </a:r>
            <a:r>
              <a:rPr lang="en-GB" sz="3200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ja-JP" dirty="0" smtClean="0"/>
              <a:t>S1-141580</a:t>
            </a:r>
          </a:p>
          <a:p>
            <a:pPr eaLnBrk="0" hangingPunct="0"/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148747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S1-141579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KDDI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New WID for Feasibility Study on Control of Applications when Third party Servers encounter difficulties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50</TotalTime>
  <Words>322</Words>
  <Application>Microsoft Office PowerPoint</Application>
  <PresentationFormat>画面に合わせる (4:3)</PresentationFormat>
  <Paragraphs>90</Paragraphs>
  <Slides>9</Slides>
  <Notes>9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Blank Presentation</vt:lpstr>
      <vt:lpstr>FS_CATS Status Update &lt;Feasibility Study on Control of Applications when Third party &gt;</vt:lpstr>
      <vt:lpstr>&lt; FS_CATS &gt; Status</vt:lpstr>
      <vt:lpstr>&lt; FS_CATS &gt; Progress</vt:lpstr>
      <vt:lpstr>&lt; FS_CATS &gt; Meeting Time</vt:lpstr>
      <vt:lpstr>&lt; FS_CATS &gt; Completion Date</vt:lpstr>
      <vt:lpstr>&lt;FS_CATS&gt; Planning/Progress</vt:lpstr>
      <vt:lpstr>Work plan between meetings</vt:lpstr>
      <vt:lpstr>&lt; FS_CATS &gt; Progress Estimate</vt:lpstr>
      <vt:lpstr>&lt; FS_CATS 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Eriko Yoshida</cp:lastModifiedBy>
  <cp:revision>296</cp:revision>
  <cp:lastPrinted>2000-01-14T10:02:55Z</cp:lastPrinted>
  <dcterms:created xsi:type="dcterms:W3CDTF">1999-11-22T09:19:47Z</dcterms:created>
  <dcterms:modified xsi:type="dcterms:W3CDTF">2014-05-16T02:07:41Z</dcterms:modified>
  <cp:category>Presentation</cp:category>
</cp:coreProperties>
</file>