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i="0" dirty="0" smtClean="0"/>
              <a:t>Study on Enhancements to User Location Reporting Support</a:t>
            </a:r>
            <a:endParaRPr lang="en-US" sz="2800" i="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Zhuoyun</a:t>
            </a:r>
            <a:r>
              <a:rPr lang="en-US" dirty="0" smtClean="0"/>
              <a:t> Zhang</a:t>
            </a:r>
          </a:p>
          <a:p>
            <a:r>
              <a:rPr lang="en-US" dirty="0" smtClean="0"/>
              <a:t>China Unicom</a:t>
            </a:r>
          </a:p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S1-141578</a:t>
            </a:r>
          </a:p>
          <a:p>
            <a:pPr eaLnBrk="0" hangingPunct="0"/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SP#64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</a:t>
            </a:r>
            <a:r>
              <a:rPr lang="en-GB" altLang="zh-CN" dirty="0" smtClean="0"/>
              <a:t>1578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altLang="zh-CN" dirty="0" smtClean="0">
                <a:ea typeface="宋体" charset="-122"/>
              </a:rPr>
              <a:t>Study Item</a:t>
            </a:r>
            <a:r>
              <a:rPr lang="en-GB" altLang="zh-CN" dirty="0" smtClean="0"/>
              <a:t> </a:t>
            </a:r>
            <a:r>
              <a:rPr lang="en-GB" altLang="zh-CN" dirty="0" smtClean="0"/>
              <a:t>has been agreed</a:t>
            </a:r>
            <a:endParaRPr lang="en-GB" altLang="zh-CN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Study Item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&lt;06/2015&gt; SP#68 </a:t>
            </a:r>
          </a:p>
          <a:p>
            <a:pPr>
              <a:defRPr/>
            </a:pPr>
            <a:r>
              <a:rPr lang="en-GB" sz="2400" dirty="0" smtClean="0"/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SA1#69 (02/2015)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SA1#70 (04/2015)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zh-CN" sz="1800" dirty="0" smtClean="0"/>
              <a:t>Skeleton TR</a:t>
            </a:r>
          </a:p>
          <a:p>
            <a:pPr lvl="1">
              <a:defRPr/>
            </a:pPr>
            <a:r>
              <a:rPr lang="en-GB" altLang="zh-CN" sz="1800" dirty="0" smtClean="0"/>
              <a:t>Introduction/scope</a:t>
            </a:r>
          </a:p>
          <a:p>
            <a:pPr lvl="1">
              <a:defRPr/>
            </a:pPr>
            <a:r>
              <a:rPr lang="en-GB" altLang="zh-CN" sz="1800" dirty="0" smtClean="0"/>
              <a:t>Use cases</a:t>
            </a:r>
          </a:p>
          <a:p>
            <a:pPr lvl="1">
              <a:defRPr/>
            </a:pPr>
            <a:r>
              <a:rPr lang="en-GB" altLang="zh-CN" sz="1800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SA1#68 (Nov </a:t>
            </a:r>
            <a:r>
              <a:rPr lang="en-GB" sz="2000" dirty="0"/>
              <a:t>2014</a:t>
            </a:r>
            <a:r>
              <a:rPr lang="en-GB" sz="2000" dirty="0" smtClean="0"/>
              <a:t>)</a:t>
            </a:r>
          </a:p>
          <a:p>
            <a:pPr lvl="2">
              <a:defRPr/>
            </a:pPr>
            <a:r>
              <a:rPr lang="en-GB" altLang="zh-CN" sz="1800" dirty="0" smtClean="0"/>
              <a:t>Use cases</a:t>
            </a:r>
          </a:p>
          <a:p>
            <a:pPr lvl="2">
              <a:defRPr/>
            </a:pPr>
            <a:r>
              <a:rPr lang="en-GB" altLang="zh-CN" sz="1800" dirty="0" smtClean="0"/>
              <a:t>Potential requirements </a:t>
            </a:r>
          </a:p>
          <a:p>
            <a:pPr lvl="1">
              <a:defRPr/>
            </a:pPr>
            <a:r>
              <a:rPr lang="en-GB" altLang="zh-CN" sz="2000" dirty="0" smtClean="0"/>
              <a:t>SA1#69 (Feb 2015)</a:t>
            </a:r>
          </a:p>
          <a:p>
            <a:pPr lvl="2">
              <a:defRPr/>
            </a:pPr>
            <a:r>
              <a:rPr lang="en-GB" altLang="zh-CN" sz="1800" dirty="0" smtClean="0"/>
              <a:t>Potential requirements</a:t>
            </a:r>
          </a:p>
          <a:p>
            <a:pPr lvl="2">
              <a:defRPr/>
            </a:pPr>
            <a:r>
              <a:rPr lang="en-GB" altLang="zh-CN" sz="1800" dirty="0" smtClean="0"/>
              <a:t>Clean-ups</a:t>
            </a:r>
            <a:endParaRPr lang="en-GB" altLang="zh-CN" sz="1800" dirty="0" smtClean="0"/>
          </a:p>
          <a:p>
            <a:pPr lvl="1">
              <a:defRPr/>
            </a:pPr>
            <a:r>
              <a:rPr lang="en-GB" altLang="zh-CN" sz="2000" dirty="0" smtClean="0"/>
              <a:t>SA1#70 (Apr 2015)</a:t>
            </a:r>
          </a:p>
          <a:p>
            <a:pPr lvl="2"/>
            <a:r>
              <a:rPr lang="en-GB" altLang="zh-CN" sz="1800" dirty="0" smtClean="0">
                <a:ea typeface="宋体" charset="-122"/>
              </a:rPr>
              <a:t>Complete potential requirements</a:t>
            </a:r>
          </a:p>
          <a:p>
            <a:pPr lvl="2"/>
            <a:r>
              <a:rPr lang="en-GB" altLang="zh-CN" sz="1800" dirty="0" smtClean="0">
                <a:ea typeface="宋体" charset="-122"/>
              </a:rPr>
              <a:t>Conclusions</a:t>
            </a:r>
          </a:p>
          <a:p>
            <a:pPr lvl="2">
              <a:defRPr/>
            </a:pPr>
            <a:endParaRPr lang="en-GB" altLang="zh-CN" sz="1800" dirty="0" smtClean="0"/>
          </a:p>
          <a:p>
            <a:pPr lvl="1">
              <a:defRPr/>
            </a:pPr>
            <a:endParaRPr lang="en-GB" altLang="zh-CN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altLang="zh-CN" smtClean="0"/>
              <a:t>Socialize </a:t>
            </a:r>
            <a:r>
              <a:rPr lang="en-GB" altLang="zh-CN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planning next meeting</a:t>
            </a:r>
          </a:p>
          <a:p>
            <a:pPr lvl="1">
              <a:defRPr/>
            </a:pPr>
            <a:r>
              <a:rPr lang="en-GB" dirty="0" smtClean="0"/>
              <a:t>Tentative start date: &lt;01/06/2014&gt;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30%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70%</a:t>
            </a:r>
          </a:p>
          <a:p>
            <a:pPr lvl="1">
              <a:defRPr/>
            </a:pPr>
            <a:r>
              <a:rPr lang="en-GB" altLang="zh-CN" dirty="0" smtClean="0"/>
              <a:t>SA1#70 (Apr 2015): 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S1-141578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4" y="1916832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S1-141577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China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Unicom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Study on Enhancements to User Location Reporting Support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227</TotalTime>
  <Words>316</Words>
  <Application>Microsoft Office PowerPoint</Application>
  <PresentationFormat>全屏显示(4:3)</PresentationFormat>
  <Paragraphs>89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FS_eULRS Status Update Study on Enhancements to User Location Reporting Support</vt:lpstr>
      <vt:lpstr>FS_eULRS Status</vt:lpstr>
      <vt:lpstr>FS_eULRS Progress</vt:lpstr>
      <vt:lpstr>FS_eULRS Meeting Time</vt:lpstr>
      <vt:lpstr>FS_eULRS Completion Date</vt:lpstr>
      <vt:lpstr>FS_eULRS Planning/Progress</vt:lpstr>
      <vt:lpstr>Work plan between meetings</vt:lpstr>
      <vt:lpstr>FS_eULRS Progress Estimate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</cp:lastModifiedBy>
  <cp:revision>313</cp:revision>
  <cp:lastPrinted>2000-01-14T10:02:55Z</cp:lastPrinted>
  <dcterms:created xsi:type="dcterms:W3CDTF">1999-11-22T09:19:47Z</dcterms:created>
  <dcterms:modified xsi:type="dcterms:W3CDTF">2014-05-16T05:08:29Z</dcterms:modified>
  <cp:category>Presentation</cp:category>
</cp:coreProperties>
</file>