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503" autoAdjust="0"/>
    <p:restoredTop sz="86401" autoAdjust="0"/>
  </p:normalViewPr>
  <p:slideViewPr>
    <p:cSldViewPr>
      <p:cViewPr varScale="1">
        <p:scale>
          <a:sx n="70" d="100"/>
          <a:sy n="70" d="100"/>
        </p:scale>
        <p:origin x="-570" y="-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voE</a:t>
            </a:r>
            <a:r>
              <a:rPr lang="en-US" dirty="0" smtClean="0"/>
              <a:t>-UTRAN_PPD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voice over </a:t>
            </a:r>
            <a:r>
              <a:rPr lang="en-US" dirty="0" smtClean="0">
                <a:solidFill>
                  <a:srgbClr val="FF0000"/>
                </a:solidFill>
              </a:rPr>
              <a:t>E-UTRAN Paging </a:t>
            </a:r>
            <a:r>
              <a:rPr lang="en-US" dirty="0" smtClean="0">
                <a:solidFill>
                  <a:srgbClr val="FF0000"/>
                </a:solidFill>
              </a:rPr>
              <a:t>Policy Differentiation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Betsy Covell</a:t>
            </a:r>
          </a:p>
          <a:p>
            <a:r>
              <a:rPr lang="en-US" dirty="0" smtClean="0"/>
              <a:t>Alcatel-Lucent</a:t>
            </a:r>
          </a:p>
          <a:p>
            <a:r>
              <a:rPr lang="en-US" dirty="0" err="1" smtClean="0"/>
              <a:t>voE</a:t>
            </a:r>
            <a:r>
              <a:rPr lang="en-US" dirty="0" smtClean="0"/>
              <a:t>-UTRAN_PPD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S1-141574</a:t>
            </a:r>
            <a:endParaRPr lang="en-GB" dirty="0" smtClean="0"/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66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Sapporo, Japan, 12-16 May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voE</a:t>
            </a:r>
            <a:r>
              <a:rPr lang="en-US" dirty="0" smtClean="0"/>
              <a:t>-UTRAN_PPD</a:t>
            </a:r>
            <a:r>
              <a:rPr lang="en-GB" dirty="0" smtClean="0"/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</a:t>
            </a:r>
          </a:p>
          <a:p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SP#64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S1-141574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voE</a:t>
            </a:r>
            <a:r>
              <a:rPr lang="en-US" dirty="0" smtClean="0"/>
              <a:t>-UTRAN_PPD</a:t>
            </a:r>
            <a:r>
              <a:rPr lang="en-GB" dirty="0" smtClean="0"/>
              <a:t>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Support for differentiated paging for voice over LTE service in IMS</a:t>
            </a:r>
          </a:p>
          <a:p>
            <a:pPr lvl="1">
              <a:defRPr/>
            </a:pPr>
            <a:r>
              <a:rPr lang="en-GB" dirty="0" smtClean="0"/>
              <a:t>Support for differentiated paging for voice over LTE service in EPC</a:t>
            </a:r>
          </a:p>
          <a:p>
            <a:pPr>
              <a:defRPr/>
            </a:pPr>
            <a:r>
              <a:rPr lang="en-GB" dirty="0" smtClean="0"/>
              <a:t>Work/Study Item Completion: 100%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S1-141574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US" dirty="0" err="1" smtClean="0"/>
              <a:t>voE</a:t>
            </a:r>
            <a:r>
              <a:rPr lang="en-US" dirty="0" smtClean="0"/>
              <a:t>-UTRAN_PPD </a:t>
            </a:r>
            <a:r>
              <a:rPr lang="en-GB" dirty="0" smtClean="0"/>
              <a:t>Meeting </a:t>
            </a:r>
            <a:r>
              <a:rPr lang="en-GB" dirty="0" smtClean="0"/>
              <a:t>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S1-141574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8277993" cy="782637"/>
          </a:xfrm>
        </p:spPr>
        <p:txBody>
          <a:bodyPr/>
          <a:lstStyle/>
          <a:p>
            <a:r>
              <a:rPr lang="en-US" dirty="0" err="1" smtClean="0"/>
              <a:t>voE</a:t>
            </a:r>
            <a:r>
              <a:rPr lang="en-US" dirty="0" smtClean="0"/>
              <a:t>-UTRAN_PPD </a:t>
            </a:r>
            <a:r>
              <a:rPr lang="en-GB" dirty="0" smtClean="0"/>
              <a:t>Completion </a:t>
            </a:r>
            <a:r>
              <a:rPr lang="en-GB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06/2014 SP#64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Will target completion date be met? y</a:t>
            </a:r>
          </a:p>
          <a:p>
            <a:pPr lvl="1"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S1-141574</a:t>
            </a:r>
            <a:endParaRPr lang="en-GB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8494017" cy="782637"/>
          </a:xfrm>
        </p:spPr>
        <p:txBody>
          <a:bodyPr/>
          <a:lstStyle/>
          <a:p>
            <a:r>
              <a:rPr lang="en-US" dirty="0" err="1" smtClean="0"/>
              <a:t>voE</a:t>
            </a:r>
            <a:r>
              <a:rPr lang="en-US" dirty="0" smtClean="0"/>
              <a:t>-UTRAN_PPD </a:t>
            </a:r>
            <a:r>
              <a:rPr lang="en-GB" dirty="0" smtClean="0"/>
              <a:t>Agreed </a:t>
            </a:r>
            <a:r>
              <a:rPr lang="en-GB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smtClean="0"/>
              <a:t>S1-141574</a:t>
            </a: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192113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S1-141575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Alcatel-Lucent, Verizon, Oracle, LG Electronics, Samsung, </a:t>
                      </a: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Telefonica</a:t>
                      </a: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NSN, Ericsson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Use of differentiated paging for incoming voice over E-UTRAN services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S1-141576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Alcatel-Lucent, Verizon, Oracle, LG Electronics, Samsung, </a:t>
                      </a: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Telefonica</a:t>
                      </a: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NSN, Ericsson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Differential paging for voice over E-UTRAN vs. other services using the IMS 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signalling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bearer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18</TotalTime>
  <Words>233</Words>
  <Application>Microsoft Office PowerPoint</Application>
  <PresentationFormat>On-screen Show (4:3)</PresentationFormat>
  <Paragraphs>54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Blank Presentation</vt:lpstr>
      <vt:lpstr>voE-UTRAN_PPD Status Update voice over E-UTRAN Paging Policy Differentiation</vt:lpstr>
      <vt:lpstr>voE-UTRAN_PPD Status</vt:lpstr>
      <vt:lpstr>voE-UTRAN_PPD Progress</vt:lpstr>
      <vt:lpstr>voE-UTRAN_PPD Meeting Time</vt:lpstr>
      <vt:lpstr>voE-UTRAN_PPD Completion Date</vt:lpstr>
      <vt:lpstr>voE-UTRAN_PPD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bcovell2</cp:lastModifiedBy>
  <cp:revision>296</cp:revision>
  <cp:lastPrinted>2000-01-14T10:02:55Z</cp:lastPrinted>
  <dcterms:created xsi:type="dcterms:W3CDTF">1999-11-22T09:19:47Z</dcterms:created>
  <dcterms:modified xsi:type="dcterms:W3CDTF">2014-05-16T00:50:38Z</dcterms:modified>
  <cp:category>Presentation</cp:category>
</cp:coreProperties>
</file>