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260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SRM_GCSE_LTE</a:t>
            </a:r>
            <a:br>
              <a:rPr lang="en-GB" dirty="0" smtClean="0"/>
            </a:br>
            <a:r>
              <a:rPr lang="en-US" dirty="0" smtClean="0"/>
              <a:t>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GB" sz="2400" dirty="0" smtClean="0"/>
              <a:t>Service Requirements Maintenance for Group Communication System Enablers for LTE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J. Merkel</a:t>
            </a:r>
            <a:endParaRPr lang="en-US" dirty="0" smtClean="0"/>
          </a:p>
          <a:p>
            <a:r>
              <a:rPr lang="en-US" dirty="0" smtClean="0"/>
              <a:t>NSN</a:t>
            </a:r>
            <a:endParaRPr lang="en-US" dirty="0" smtClean="0"/>
          </a:p>
          <a:p>
            <a:r>
              <a:rPr lang="en-GB" dirty="0" smtClean="0"/>
              <a:t>SRM_GCSE_LTE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S1-141572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Status</a:t>
            </a:r>
            <a:endParaRPr lang="en-GB" dirty="0" smtClean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yes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SP#64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Progress</a:t>
            </a:r>
            <a:endParaRPr lang="en-GB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 Created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endParaRPr lang="en-GB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Meeting </a:t>
            </a:r>
            <a:r>
              <a:rPr lang="en-GB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09/2014 SP#65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above? </a:t>
            </a:r>
            <a:r>
              <a:rPr lang="en-GB" sz="2400" dirty="0" smtClean="0">
                <a:solidFill>
                  <a:srgbClr val="FF0000"/>
                </a:solidFill>
              </a:rPr>
              <a:t>yes</a:t>
            </a:r>
            <a:endParaRPr lang="en-GB" sz="2400" dirty="0" smtClean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 smtClean="0"/>
              <a:t>Yes</a:t>
            </a:r>
            <a:endParaRPr lang="en-GB" sz="24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SA1#66 (May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</a:t>
            </a:r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SA1#69 (Feb 2015):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S1-14xxxx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</TotalTime>
  <Words>442</Words>
  <Application>Microsoft Office PowerPoint</Application>
  <PresentationFormat>On-screen Show (4:3)</PresentationFormat>
  <Paragraphs>97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SRM_GCSE_LTE Status Update Service Requirements Maintenance for Group Communication System Enablers for LTE</vt:lpstr>
      <vt:lpstr>SRM_GCSE_LTE Status</vt:lpstr>
      <vt:lpstr>SRM_GCSE_LTE Progress</vt:lpstr>
      <vt:lpstr>SRM_GCSE_LTE 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J. Merkel 20140409</cp:lastModifiedBy>
  <cp:revision>290</cp:revision>
  <cp:lastPrinted>2000-01-14T10:02:55Z</cp:lastPrinted>
  <dcterms:created xsi:type="dcterms:W3CDTF">1999-11-22T09:19:47Z</dcterms:created>
  <dcterms:modified xsi:type="dcterms:W3CDTF">2014-05-16T00:28:25Z</dcterms:modified>
  <cp:category>Presentation</cp:category>
</cp:coreProperties>
</file>