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-209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6_Sapporo/docs/S1-141569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ftp://10.10.10.10/SA/SA1/Docsstatus/docs/S1-14153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en-US" dirty="0" err="1" smtClean="0"/>
              <a:t>ProSeM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Proximity-based Services Maintenance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</a:p>
          <a:p>
            <a:r>
              <a:rPr lang="en-US" dirty="0" smtClean="0"/>
              <a:t>Qualcomm Incorporated</a:t>
            </a:r>
          </a:p>
          <a:p>
            <a:r>
              <a:rPr lang="en-US" dirty="0" err="1" smtClean="0"/>
              <a:t>ProSeM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S1-141570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		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SP#64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on draft list of requirements fulfilled by 3GPP stage 2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30%</a:t>
            </a: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It was commented that application Range Class requirements have </a:t>
            </a:r>
            <a:r>
              <a:rPr lang="en-GB" dirty="0"/>
              <a:t>been met (</a:t>
            </a:r>
            <a:r>
              <a:rPr lang="en-GB" dirty="0" smtClean="0"/>
              <a:t>S1-141539 proposes not)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It was commented that Public Safety requirements have not been met to the extent that S1-141539</a:t>
            </a:r>
            <a:r>
              <a:rPr lang="en-GB" dirty="0" smtClean="0">
                <a:cs typeface="Times New Roman"/>
              </a:rPr>
              <a:t> proposes</a:t>
            </a:r>
            <a:r>
              <a:rPr lang="en-GB" dirty="0" smtClean="0"/>
              <a:t> 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	Yes</a:t>
            </a:r>
          </a:p>
          <a:p>
            <a:pPr>
              <a:defRPr/>
            </a:pP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Proposed list of un-fulfilled requirements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Review and agree Rel-12 alignment CRs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Leave list of requirements open</a:t>
            </a:r>
          </a:p>
          <a:p>
            <a:pPr lvl="1">
              <a:defRPr/>
            </a:pPr>
            <a:r>
              <a:rPr lang="en-GB" dirty="0" smtClean="0"/>
              <a:t>Socialise Rel-12 CRs prior to SA1#67</a:t>
            </a:r>
          </a:p>
          <a:p>
            <a:pPr lvl="1">
              <a:defRPr/>
            </a:pPr>
            <a:r>
              <a:rPr lang="en-GB" dirty="0" smtClean="0"/>
              <a:t>Incorporate 3GPP progress &amp; comments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ProSeM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S1-141570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776900"/>
              </p:ext>
            </p:extLst>
          </p:nvPr>
        </p:nvGraphicFramePr>
        <p:xfrm>
          <a:off x="684213" y="2924175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S1-141569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Qualcomm Incorporated</a:t>
                      </a:r>
                      <a:endParaRPr lang="en-GB" sz="1400" dirty="0">
                        <a:effectLst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New WID for ProSe Maintenance (</a:t>
                      </a:r>
                      <a:r>
                        <a:rPr lang="en-GB" sz="1400" dirty="0" err="1" smtClean="0">
                          <a:effectLst/>
                        </a:rPr>
                        <a:t>ProSeM</a:t>
                      </a:r>
                      <a:r>
                        <a:rPr lang="en-GB" sz="1400" dirty="0" smtClean="0">
                          <a:effectLst/>
                        </a:rPr>
                        <a:t>)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linkClick r:id="rId4"/>
                        </a:rPr>
                        <a:t>S1-141539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Review of ProSe stage-1 fulfilment (TS 22.278)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</TotalTime>
  <Words>284</Words>
  <Application>Microsoft Office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ProSeM Status Update Proximity-based Services Maintenance</vt:lpstr>
      <vt:lpstr>ProSeM Status</vt:lpstr>
      <vt:lpstr>ProSeM Progress</vt:lpstr>
      <vt:lpstr>ProSeM Meeting Time</vt:lpstr>
      <vt:lpstr>ProSeM Completion Date</vt:lpstr>
      <vt:lpstr>ProSeM Planning/Progress</vt:lpstr>
      <vt:lpstr>Work plan between meetings</vt:lpstr>
      <vt:lpstr>ProSeM Progress Estimate</vt:lpstr>
      <vt:lpstr>ProSeM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Hall, Qualcomm</cp:lastModifiedBy>
  <cp:revision>291</cp:revision>
  <cp:lastPrinted>2000-01-14T10:02:55Z</cp:lastPrinted>
  <dcterms:created xsi:type="dcterms:W3CDTF">1999-11-22T09:19:47Z</dcterms:created>
  <dcterms:modified xsi:type="dcterms:W3CDTF">2014-05-16T05:39:00Z</dcterms:modified>
  <cp:category>Presentation</cp:category>
</cp:coreProperties>
</file>