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5" autoAdjust="0"/>
    <p:restoredTop sz="86401" autoAdjust="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CSIPTO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 Siow</a:t>
            </a:r>
          </a:p>
          <a:p>
            <a:r>
              <a:rPr lang="en-US" dirty="0" smtClean="0"/>
              <a:t>Intel</a:t>
            </a:r>
          </a:p>
          <a:p>
            <a:r>
              <a:rPr lang="en-US" dirty="0" smtClean="0"/>
              <a:t>CSIPTO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to be approved at SP#64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approved for normative work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CR to TS22.101 Completion: 0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 09/2014 SP#65</a:t>
            </a:r>
          </a:p>
          <a:p>
            <a:pPr>
              <a:defRPr/>
            </a:pPr>
            <a:r>
              <a:rPr lang="en-GB" sz="2400" dirty="0"/>
              <a:t>Current target completion date: </a:t>
            </a:r>
            <a:r>
              <a:rPr lang="en-GB" sz="2400" dirty="0" smtClean="0"/>
              <a:t>09/2014 SP#65 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Will target completion date be met? Yes</a:t>
            </a: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If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not, change target completion date to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en-GB" sz="2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CR to TS 22.101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 smtClean="0"/>
              <a:t> For agreement: SA#67 (08/2014)</a:t>
            </a:r>
          </a:p>
          <a:p>
            <a:pPr lvl="1">
              <a:defRPr/>
            </a:pPr>
            <a:r>
              <a:rPr lang="en-GB" sz="2200" dirty="0" smtClean="0"/>
              <a:t> For approval: SP#65 (09/2014)</a:t>
            </a: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Complete normative phase</a:t>
            </a:r>
          </a:p>
          <a:p>
            <a:pPr lvl="1">
              <a:buNone/>
              <a:defRPr/>
            </a:pPr>
            <a:endParaRPr lang="en-GB" dirty="0" smtClean="0"/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Generate and review drafts of normative text</a:t>
            </a:r>
          </a:p>
          <a:p>
            <a:pPr lvl="1">
              <a:defRPr/>
            </a:pPr>
            <a:r>
              <a:rPr lang="en-GB" dirty="0" smtClean="0"/>
              <a:t>Conference calls if necessary</a:t>
            </a:r>
          </a:p>
          <a:p>
            <a:pPr lvl="1">
              <a:defRPr/>
            </a:pPr>
            <a:r>
              <a:rPr lang="en-GB" dirty="0" smtClean="0"/>
              <a:t>Tentative start date: 5/20/2014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0</a:t>
            </a:r>
            <a:r>
              <a:rPr lang="en-GB" dirty="0" smtClean="0"/>
              <a:t>%</a:t>
            </a:r>
          </a:p>
          <a:p>
            <a:pPr lvl="1">
              <a:buNone/>
              <a:defRPr/>
            </a:pP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S1-141568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284</TotalTime>
  <Words>253</Words>
  <Application>Microsoft Office PowerPoint</Application>
  <PresentationFormat>On-screen Show (4:3)</PresentationFormat>
  <Paragraphs>65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CSIPTO Status Update</vt:lpstr>
      <vt:lpstr>CSIPTO Status</vt:lpstr>
      <vt:lpstr>CSIPTO Progress</vt:lpstr>
      <vt:lpstr>CSIPTO Meeting Time</vt:lpstr>
      <vt:lpstr>CSIPTO Completion Date</vt:lpstr>
      <vt:lpstr>CSIPTO Planning/Progress</vt:lpstr>
      <vt:lpstr>Work plan between meetings</vt:lpstr>
      <vt:lpstr>CSIPTO Progress Estimate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esiow2</cp:lastModifiedBy>
  <cp:revision>343</cp:revision>
  <cp:lastPrinted>2000-01-14T10:02:55Z</cp:lastPrinted>
  <dcterms:created xsi:type="dcterms:W3CDTF">1999-11-22T09:19:47Z</dcterms:created>
  <dcterms:modified xsi:type="dcterms:W3CDTF">2014-05-16T02:14:57Z</dcterms:modified>
  <cp:category>Presentation</cp:category>
</cp:coreProperties>
</file>