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978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FS_UC_SPOOF Status Update</a:t>
            </a:r>
            <a:br>
              <a:rPr lang="en-US" dirty="0" smtClean="0"/>
            </a:br>
            <a:r>
              <a:rPr lang="en-US" sz="3200" dirty="0" smtClean="0">
                <a:solidFill>
                  <a:srgbClr val="FF0000"/>
                </a:solidFill>
              </a:rPr>
              <a:t>Service aspects for dealing with User Control over spoofed calls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Greg Schumacher</a:t>
            </a:r>
          </a:p>
          <a:p>
            <a:r>
              <a:rPr lang="en-US" dirty="0" smtClean="0"/>
              <a:t>Sprint</a:t>
            </a:r>
          </a:p>
          <a:p>
            <a:r>
              <a:rPr lang="en-US" dirty="0" smtClean="0"/>
              <a:t>FS_UC_SPOOF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S1-141277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SP#63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SP-140074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S1-141277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Introduction, scope, 3 use cases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Item Completion: 15%</a:t>
            </a:r>
          </a:p>
          <a:p>
            <a:pPr>
              <a:defRPr/>
            </a:pPr>
            <a:r>
              <a:rPr lang="en-GB" dirty="0" smtClean="0"/>
              <a:t>Draft TR 22.898 Completion: 15%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S1-141277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&lt;1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slots:1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S1-141277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&lt;12/2014&gt; SP#66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SA1#67 (8/2014)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SA1#68 (11/2014)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S1-141277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SA1#66 (May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Introduction &amp; Scope, use cases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Use cases</a:t>
            </a:r>
          </a:p>
          <a:p>
            <a:pPr lvl="2">
              <a:defRPr/>
            </a:pPr>
            <a:r>
              <a:rPr lang="en-GB" dirty="0" smtClean="0"/>
              <a:t>Comparison and impact to existing services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Consolidation of </a:t>
            </a:r>
            <a:r>
              <a:rPr lang="en-GB" dirty="0" smtClean="0"/>
              <a:t>requirements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S1-141277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Tentative start date: &lt;9/5/2014&gt;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S1-141277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60%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S1-141277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S1-141277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849432"/>
              </p:ext>
            </p:extLst>
          </p:nvPr>
        </p:nvGraphicFramePr>
        <p:xfrm>
          <a:off x="684213" y="2924175"/>
          <a:ext cx="7772400" cy="218219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S1-141049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skeleton for TR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22.898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S1-141063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TR Scope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S1-141492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TR Introduction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St-141493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User reporting a spoofed call use case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St-141494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User reporting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a call incorrectly identified as spoofed call use case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St-141495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User retrieval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of spoofed call history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St-141250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TR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22.898 including agreed documents from this meeting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60</TotalTime>
  <Words>347</Words>
  <Application>Microsoft Office PowerPoint</Application>
  <PresentationFormat>On-screen Show (4:3)</PresentationFormat>
  <Paragraphs>99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FS_UC_SPOOF Status Update Service aspects for dealing with User Control over spoofed calls</vt:lpstr>
      <vt:lpstr>FS_UC_SPOOF Status</vt:lpstr>
      <vt:lpstr>FS_UC_SPOOF Progress</vt:lpstr>
      <vt:lpstr>FS_UC_SPOOF Meeting Time</vt:lpstr>
      <vt:lpstr>FS_UC_SPOOF Completion Date</vt:lpstr>
      <vt:lpstr>FS_UC_SPOOF Planning/Progress</vt:lpstr>
      <vt:lpstr>Work plan between meetings</vt:lpstr>
      <vt:lpstr>FS_UC_SPOOF Progress Estimate</vt:lpstr>
      <vt:lpstr>FS_UC_SPOOF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 Schumacher</cp:lastModifiedBy>
  <cp:revision>296</cp:revision>
  <cp:lastPrinted>2000-01-14T10:02:55Z</cp:lastPrinted>
  <dcterms:created xsi:type="dcterms:W3CDTF">1999-11-22T09:19:47Z</dcterms:created>
  <dcterms:modified xsi:type="dcterms:W3CDTF">2014-05-16T00:12:48Z</dcterms:modified>
  <cp:category>Presentation</cp:category>
</cp:coreProperties>
</file>