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6503" autoAdjust="0"/>
    <p:restoredTop sz="86401" autoAdjust="0"/>
  </p:normalViewPr>
  <p:slideViewPr>
    <p:cSldViewPr>
      <p:cViewPr>
        <p:scale>
          <a:sx n="60" d="100"/>
          <a:sy n="60" d="100"/>
        </p:scale>
        <p:origin x="-2034" y="-48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GUSH Status Update</a:t>
            </a:r>
            <a:br>
              <a:rPr lang="en-US" dirty="0" smtClean="0"/>
            </a:br>
            <a:r>
              <a:rPr lang="en-GB" sz="2800" dirty="0">
                <a:solidFill>
                  <a:srgbClr val="FF0000"/>
                </a:solidFill>
              </a:rPr>
              <a:t>RAN Sharing Enhancements on GERAN and UTRAN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Chris Friel</a:t>
            </a:r>
          </a:p>
          <a:p>
            <a:r>
              <a:rPr lang="en-US" dirty="0" err="1" smtClean="0"/>
              <a:t>Telefónica</a:t>
            </a:r>
            <a:endParaRPr lang="en-US" dirty="0" smtClean="0"/>
          </a:p>
          <a:p>
            <a:r>
              <a:rPr lang="en-US" dirty="0" smtClean="0"/>
              <a:t>GUSH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S1-14xxxx)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SP#63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SP-140339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2 new Use Cases agreed covering “Common network shared by multiple operators” and “Inter-working between shared RATs”</a:t>
            </a:r>
          </a:p>
          <a:p>
            <a:pPr lvl="1">
              <a:defRPr/>
            </a:pPr>
            <a:r>
              <a:rPr lang="en-GB" dirty="0" smtClean="0"/>
              <a:t>Editorial changes to expand to GERAN &amp; </a:t>
            </a:r>
            <a:r>
              <a:rPr lang="en-GB" dirty="0" smtClean="0"/>
              <a:t>UTRAN in existing Use Cases</a:t>
            </a:r>
            <a:endParaRPr lang="en-GB" dirty="0" smtClean="0"/>
          </a:p>
          <a:p>
            <a:pPr lvl="1">
              <a:defRPr/>
            </a:pPr>
            <a:r>
              <a:rPr lang="en-GB" dirty="0" smtClean="0"/>
              <a:t>Updates to sections on “Considerations”, Potential Requirements” and “Conclusion  &amp; recommendations”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  <a:r>
              <a:rPr lang="en-GB" dirty="0"/>
              <a:t>8</a:t>
            </a:r>
            <a:r>
              <a:rPr lang="en-GB" dirty="0" smtClean="0"/>
              <a:t>0%</a:t>
            </a:r>
          </a:p>
          <a:p>
            <a:pPr>
              <a:defRPr/>
            </a:pPr>
            <a:r>
              <a:rPr lang="en-GB" dirty="0" smtClean="0"/>
              <a:t>Draft TR 22.852  Completion: 80%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Drafting session participants: 10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09/2014 SP#65 </a:t>
            </a:r>
          </a:p>
          <a:p>
            <a:pPr marL="400050" lvl="2" indent="0">
              <a:buFontTx/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SA1#66 (05/2014)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SA1#67 (08/2014)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SA1#67 (August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dirty="0" smtClean="0"/>
              <a:t>Review of the 2 agreed new Use Cases and subsequent requirements</a:t>
            </a:r>
          </a:p>
          <a:p>
            <a:pPr lvl="1">
              <a:defRPr/>
            </a:pPr>
            <a:r>
              <a:rPr lang="en-GB" dirty="0" smtClean="0"/>
              <a:t>Any new Use Cases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SA1#68 (Nov 2014</a:t>
            </a:r>
            <a:r>
              <a:rPr lang="en-GB" dirty="0"/>
              <a:t>)</a:t>
            </a:r>
          </a:p>
          <a:p>
            <a:pPr lvl="2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dirty="0" smtClean="0"/>
              <a:t>Tentative start date: 01/06/2014</a:t>
            </a:r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 </a:t>
            </a:r>
            <a:r>
              <a:rPr lang="en-GB" dirty="0"/>
              <a:t>2014): </a:t>
            </a:r>
            <a:r>
              <a:rPr lang="en-GB" dirty="0" smtClean="0"/>
              <a:t>100%</a:t>
            </a:r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GUSH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S1-141276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850669"/>
              </p:ext>
            </p:extLst>
          </p:nvPr>
        </p:nvGraphicFramePr>
        <p:xfrm>
          <a:off x="683568" y="2132856"/>
          <a:ext cx="7772400" cy="4186888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120"/>
                <a:gridCol w="1152128"/>
                <a:gridCol w="5540152"/>
              </a:tblGrid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S1-141460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1 (Scope)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S1-141461 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to Section 3 (Definitions, Symbols and Abbreviation)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S1-141162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4.1.2 (What Constitutes a Shared RAN)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S1-141163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4.2 (Scenario &amp; Use Case 1, RAN Sharing Monitoring)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S1-141464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err="1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4.6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(Scenario &amp; Use Case 5a, Asymmetric  RAN Resource Allocation)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</a:t>
                      </a:r>
                      <a:r>
                        <a:rPr lang="en-GB" sz="1400" baseline="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 4.9 (Scenario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&amp; Use Case 7, On-demand Automated Capacity Brokering) 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S1-141365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4.14 (Scenario &amp; Use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Case 12, PLMN selection enhancements towards a shared RAN)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 new Section 4.16 (Scenario &amp; Use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Case 14, Common Network Shared by Multiple Operators)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S1-141367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Add new Section 4.17 (Scenario </a:t>
                      </a:r>
                      <a:r>
                        <a:rPr lang="en-GB" sz="1400" kern="1200" dirty="0" smtClean="0">
                          <a:solidFill>
                            <a:schemeClr val="tx1"/>
                          </a:solidFill>
                          <a:effectLst/>
                          <a:latin typeface="Arial"/>
                          <a:ea typeface="Calibri"/>
                          <a:cs typeface="Times New Roman"/>
                        </a:rPr>
                        <a:t>&amp; Use Case 15, Interworking between shared RATs)</a:t>
                      </a:r>
                      <a:endParaRPr lang="en-GB" sz="1400" kern="1200" dirty="0">
                        <a:solidFill>
                          <a:schemeClr val="tx1"/>
                        </a:solidFill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S1-141468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Telefónica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Update to Section 5 (Considerations)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119</TotalTime>
  <Words>480</Words>
  <Application>Microsoft Office PowerPoint</Application>
  <PresentationFormat>On-screen Show (4:3)</PresentationFormat>
  <Paragraphs>107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GUSH Status Update RAN Sharing Enhancements on GERAN and UTRAN </vt:lpstr>
      <vt:lpstr>GUSH Status</vt:lpstr>
      <vt:lpstr>GUSH Progress</vt:lpstr>
      <vt:lpstr>GUSH Meeting Time</vt:lpstr>
      <vt:lpstr>GUSH Completion Date</vt:lpstr>
      <vt:lpstr>GUSH Planning/Progress</vt:lpstr>
      <vt:lpstr>Work plan between meetings</vt:lpstr>
      <vt:lpstr>GUSH Progress Estimate</vt:lpstr>
      <vt:lpstr>GUSH Agreed documents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O2 (UK)</cp:lastModifiedBy>
  <cp:revision>300</cp:revision>
  <cp:lastPrinted>2000-01-14T10:02:55Z</cp:lastPrinted>
  <dcterms:created xsi:type="dcterms:W3CDTF">1999-11-22T09:19:47Z</dcterms:created>
  <dcterms:modified xsi:type="dcterms:W3CDTF">2014-05-15T02:58:24Z</dcterms:modified>
  <cp:category>Presentation</cp:category>
</cp:coreProperties>
</file>