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-96" y="-35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/>
          <a:lstStyle/>
          <a:p>
            <a:r>
              <a:rPr lang="en-US" dirty="0" smtClean="0"/>
              <a:t>FS_MBSP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on Multimedia Broadcast Supplement for PWS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Eddy Hall</a:t>
            </a:r>
          </a:p>
          <a:p>
            <a:r>
              <a:rPr lang="en-US" dirty="0" smtClean="0"/>
              <a:t>Qualcomm Incorporated</a:t>
            </a:r>
          </a:p>
          <a:p>
            <a:r>
              <a:rPr lang="en-US" dirty="0" smtClean="0"/>
              <a:t>FS_MBSP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S1-141275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FS_MBSP</a:t>
            </a:r>
            <a:r>
              <a:rPr lang="en-GB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		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/>
              <a:t>This WI has been approved at </a:t>
            </a:r>
            <a:r>
              <a:rPr lang="en-GB" dirty="0" smtClean="0"/>
              <a:t>SP#62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SP-130599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</a:p>
          <a:p>
            <a:pPr eaLnBrk="0" hangingPunct="0"/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FS_MBSP</a:t>
            </a:r>
            <a:r>
              <a:rPr lang="en-GB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Agreement on </a:t>
            </a:r>
            <a:r>
              <a:rPr lang="en-GB" dirty="0" smtClean="0"/>
              <a:t>use cases covering initiation, broadcast area, linking,  and backwards compatibility, including requirements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59%</a:t>
            </a:r>
            <a:endParaRPr lang="en-GB" dirty="0" smtClean="0"/>
          </a:p>
          <a:p>
            <a:pPr>
              <a:defRPr/>
            </a:pPr>
            <a:r>
              <a:rPr lang="en-GB" dirty="0"/>
              <a:t>Draft </a:t>
            </a:r>
            <a:r>
              <a:rPr lang="en-GB" dirty="0" smtClean="0"/>
              <a:t>TR 22.815 </a:t>
            </a:r>
            <a:r>
              <a:rPr lang="en-GB" dirty="0"/>
              <a:t>Completion: </a:t>
            </a:r>
            <a:r>
              <a:rPr lang="en-GB" dirty="0" smtClean="0"/>
              <a:t>59%</a:t>
            </a:r>
            <a:endParaRPr lang="en-GB" dirty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</a:p>
          <a:p>
            <a:pPr eaLnBrk="0" hangingPunct="0"/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FS_MBSP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</a:p>
          <a:p>
            <a:pPr eaLnBrk="0" hangingPunct="0"/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FS_MBSP</a:t>
            </a:r>
            <a:r>
              <a:rPr lang="en-GB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Target completion date in WID: 06/2014 SP#64 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Current target completion date: 09/2014 SP#65 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Will target completion date be met?  Yes</a:t>
            </a:r>
          </a:p>
          <a:p>
            <a:pPr>
              <a:defRPr/>
            </a:pP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  <a:endParaRPr lang="en-GB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FS_MBSP</a:t>
            </a:r>
            <a:r>
              <a:rPr lang="en-GB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SA1#67 (Aug 2014)</a:t>
            </a:r>
          </a:p>
          <a:p>
            <a:pPr lvl="2">
              <a:defRPr/>
            </a:pPr>
            <a:r>
              <a:rPr lang="en-GB" dirty="0"/>
              <a:t>Consolidation of potential requirements</a:t>
            </a:r>
          </a:p>
          <a:p>
            <a:pPr lvl="2">
              <a:defRPr/>
            </a:pPr>
            <a:r>
              <a:rPr lang="en-GB" dirty="0"/>
              <a:t>Conclusion</a:t>
            </a:r>
          </a:p>
          <a:p>
            <a:pPr lvl="2">
              <a:defRPr/>
            </a:pPr>
            <a:r>
              <a:rPr lang="en-GB" dirty="0"/>
              <a:t>Finalize TR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  <a:endParaRPr lang="en-GB" dirty="0"/>
          </a:p>
          <a:p>
            <a:pPr eaLnBrk="0" hangingPunct="0"/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altLang="ja-JP" dirty="0" smtClean="0"/>
              <a:t>Editorial TR work</a:t>
            </a:r>
            <a:endParaRPr lang="en-GB" altLang="ja-JP" dirty="0"/>
          </a:p>
          <a:p>
            <a:pPr lvl="1">
              <a:defRPr/>
            </a:pPr>
            <a:r>
              <a:rPr lang="en-GB" altLang="ja-JP" dirty="0"/>
              <a:t>Derive requirements from existing use </a:t>
            </a:r>
            <a:r>
              <a:rPr lang="en-GB" altLang="ja-JP" dirty="0" smtClean="0"/>
              <a:t>cases</a:t>
            </a:r>
          </a:p>
          <a:p>
            <a:pPr lvl="1">
              <a:defRPr/>
            </a:pPr>
            <a:r>
              <a:rPr lang="en-GB" altLang="ja-JP" dirty="0" smtClean="0"/>
              <a:t>Socialise conclusions</a:t>
            </a:r>
            <a:endParaRPr lang="en-GB" altLang="ja-JP" dirty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  <a:endParaRPr lang="en-GB" dirty="0"/>
          </a:p>
          <a:p>
            <a:pPr eaLnBrk="0" hangingPunct="0"/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FS_MBSP</a:t>
            </a:r>
            <a:r>
              <a:rPr lang="en-GB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  <a:endParaRPr lang="en-GB" dirty="0"/>
          </a:p>
          <a:p>
            <a:pPr eaLnBrk="0" hangingPunct="0"/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FS_MBSP</a:t>
            </a:r>
            <a:r>
              <a:rPr lang="en-GB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S1-141275</a:t>
            </a:r>
            <a:endParaRPr lang="en-GB" dirty="0"/>
          </a:p>
          <a:p>
            <a:pPr eaLnBrk="0" hangingPunct="0"/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174359"/>
              </p:ext>
            </p:extLst>
          </p:nvPr>
        </p:nvGraphicFramePr>
        <p:xfrm>
          <a:off x="684213" y="2924175"/>
          <a:ext cx="7772400" cy="30643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S1-141485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Qualcomm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Inc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endParaRPr lang="en-GB" sz="1400" dirty="0">
                        <a:effectLst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Initiation of multimedia broadcast supplemental to PWS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S1-141484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PWS multi-media broadcast areas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S1-141487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PWS multi-media linked messages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S1-141488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Multi-media PWS capable UEs in a PLMN only broadcasting text PWS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S1-141491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Separated text and multi-media PWS messages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S1-141519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TR22.815 to include agreements at this meeting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51</TotalTime>
  <Words>284</Words>
  <Application>Microsoft Office PowerPoint</Application>
  <PresentationFormat>On-screen Show (4:3)</PresentationFormat>
  <Paragraphs>93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FS_MBSP Status Update Study on Multimedia Broadcast Supplement for PWS</vt:lpstr>
      <vt:lpstr>FS_MBSP Status</vt:lpstr>
      <vt:lpstr>FS_MBSP Progress</vt:lpstr>
      <vt:lpstr>FS_MBSP Meeting Time</vt:lpstr>
      <vt:lpstr>FS_MBSP Completion Date</vt:lpstr>
      <vt:lpstr>FS_MBSP Planning/Progress</vt:lpstr>
      <vt:lpstr>Work plan between meetings</vt:lpstr>
      <vt:lpstr>FS_MBSP Progress Estimate</vt:lpstr>
      <vt:lpstr>FS_MBSP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Hall, Qualcomm</cp:lastModifiedBy>
  <cp:revision>292</cp:revision>
  <cp:lastPrinted>2000-01-14T10:02:55Z</cp:lastPrinted>
  <dcterms:created xsi:type="dcterms:W3CDTF">1999-11-22T09:19:47Z</dcterms:created>
  <dcterms:modified xsi:type="dcterms:W3CDTF">2014-05-16T06:14:27Z</dcterms:modified>
  <cp:category>Presentation</cp:category>
</cp:coreProperties>
</file>