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1" d="100"/>
          <a:sy n="71" d="100"/>
        </p:scale>
        <p:origin x="-1236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FS_eICBD</a:t>
            </a:r>
            <a:r>
              <a:rPr lang="en-US" dirty="0" smtClean="0"/>
              <a:t> Status Update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nl-NL" dirty="0"/>
              <a:t>Toon Norp</a:t>
            </a:r>
          </a:p>
          <a:p>
            <a:r>
              <a:rPr lang="en-US" altLang="nl-NL" dirty="0"/>
              <a:t>KPN</a:t>
            </a:r>
          </a:p>
          <a:p>
            <a:r>
              <a:rPr lang="en-US" altLang="nl-NL" dirty="0" err="1" smtClean="0"/>
              <a:t>FS_eICBD</a:t>
            </a:r>
            <a:r>
              <a:rPr lang="en-US" altLang="nl-NL" dirty="0" smtClean="0"/>
              <a:t> </a:t>
            </a:r>
            <a:r>
              <a:rPr lang="en-US" altLang="nl-NL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S1-141272</a:t>
            </a:r>
            <a:endParaRPr lang="en-GB" dirty="0" smtClean="0"/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66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Sapporo, Japan, 12-18 May </a:t>
            </a:r>
            <a:r>
              <a:rPr lang="en-GB" sz="1200" b="1" dirty="0"/>
              <a:t>2014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FS_eICBD</a:t>
            </a:r>
            <a:r>
              <a:rPr lang="en-US" dirty="0" smtClean="0"/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SP#61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dirty="0"/>
              <a:t>SP-130418 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S1-141272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FS_eICBD</a:t>
            </a:r>
            <a:r>
              <a:rPr lang="en-US" dirty="0" smtClean="0"/>
              <a:t>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Use case added on charging</a:t>
            </a:r>
          </a:p>
          <a:p>
            <a:pPr lvl="1">
              <a:defRPr/>
            </a:pPr>
            <a:r>
              <a:rPr lang="en-GB" dirty="0" smtClean="0"/>
              <a:t>Use case added on offloading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Updates of use cases security, service discovery, global IP address, IP connection, </a:t>
            </a:r>
            <a:r>
              <a:rPr lang="en-GB" dirty="0" err="1" smtClean="0"/>
              <a:t>fallback</a:t>
            </a:r>
            <a:r>
              <a:rPr lang="en-GB" dirty="0" smtClean="0"/>
              <a:t> from </a:t>
            </a:r>
            <a:r>
              <a:rPr lang="en-GB" dirty="0" err="1" smtClean="0"/>
              <a:t>ProSe</a:t>
            </a:r>
            <a:r>
              <a:rPr lang="en-GB" dirty="0" smtClean="0"/>
              <a:t> direct communication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 smtClean="0"/>
              <a:t>Item Completion: </a:t>
            </a:r>
            <a:r>
              <a:rPr lang="en-GB" dirty="0" smtClean="0"/>
              <a:t>70</a:t>
            </a:r>
            <a:r>
              <a:rPr lang="en-GB" dirty="0" smtClean="0"/>
              <a:t>%</a:t>
            </a:r>
          </a:p>
          <a:p>
            <a:pPr>
              <a:defRPr/>
            </a:pPr>
            <a:r>
              <a:rPr lang="en-GB" dirty="0" smtClean="0"/>
              <a:t>Draft TR 22.807 Completion: </a:t>
            </a:r>
            <a:r>
              <a:rPr lang="en-GB" dirty="0" smtClean="0"/>
              <a:t>70</a:t>
            </a:r>
            <a:r>
              <a:rPr lang="en-GB" dirty="0" smtClean="0"/>
              <a:t>%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S1-141272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FS_ICBD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1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2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</a:t>
            </a:r>
            <a:r>
              <a:rPr lang="en-GB" dirty="0" smtClean="0"/>
              <a:t>-</a:t>
            </a:r>
            <a:endParaRPr lang="en-GB" dirty="0" smtClean="0"/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S1-141272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FS_eICBD</a:t>
            </a:r>
            <a:r>
              <a:rPr lang="en-US" dirty="0" smtClean="0"/>
              <a:t>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nl-NL" sz="2400" dirty="0"/>
              <a:t>Target completion date in WID: 08/2014 SP#65 </a:t>
            </a:r>
          </a:p>
          <a:p>
            <a:r>
              <a:rPr lang="en-GB" altLang="nl-NL" sz="2400" dirty="0"/>
              <a:t>Current target completion date: 08/2014 SP#65 </a:t>
            </a:r>
          </a:p>
          <a:p>
            <a:r>
              <a:rPr lang="en-GB" altLang="nl-NL" sz="2400" dirty="0"/>
              <a:t>Will target completion date be met? Yes</a:t>
            </a:r>
          </a:p>
          <a:p>
            <a:r>
              <a:rPr lang="en-GB" altLang="nl-NL" sz="2400" dirty="0"/>
              <a:t>Expected date to send </a:t>
            </a:r>
            <a:r>
              <a:rPr lang="en-GB" altLang="nl-NL" sz="2400" dirty="0" smtClean="0"/>
              <a:t>TR </a:t>
            </a:r>
            <a:r>
              <a:rPr lang="en-GB" altLang="nl-NL" sz="2400" dirty="0"/>
              <a:t>to SA plenary</a:t>
            </a:r>
            <a:r>
              <a:rPr lang="en-GB" altLang="nl-NL" sz="2400" dirty="0" smtClean="0"/>
              <a:t>:</a:t>
            </a:r>
            <a:endParaRPr lang="en-GB" altLang="nl-NL" sz="2200" dirty="0"/>
          </a:p>
          <a:p>
            <a:pPr lvl="1"/>
            <a:r>
              <a:rPr lang="en-GB" altLang="nl-NL" sz="2200" dirty="0"/>
              <a:t>For approval: SA1#67 (08/2014)</a:t>
            </a:r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S1-141272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FS_eICBD</a:t>
            </a:r>
            <a:r>
              <a:rPr lang="en-US" dirty="0" smtClean="0"/>
              <a:t>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SA1#66 (May </a:t>
            </a:r>
            <a:r>
              <a:rPr lang="en-GB" dirty="0"/>
              <a:t>2014):</a:t>
            </a:r>
          </a:p>
          <a:p>
            <a:pPr lvl="2"/>
            <a:r>
              <a:rPr lang="en-GB" altLang="nl-NL" dirty="0"/>
              <a:t>Consolidated potential requirements</a:t>
            </a:r>
          </a:p>
          <a:p>
            <a:pPr lvl="2"/>
            <a:r>
              <a:rPr lang="en-GB" altLang="nl-NL" dirty="0" smtClean="0"/>
              <a:t>Conclusions</a:t>
            </a:r>
          </a:p>
          <a:p>
            <a:pPr lvl="2"/>
            <a:endParaRPr lang="en-GB" altLang="nl-NL" dirty="0"/>
          </a:p>
          <a:p>
            <a:pPr lvl="2"/>
            <a:r>
              <a:rPr lang="en-GB" altLang="nl-NL" dirty="0" smtClean="0"/>
              <a:t>Plan to start normative WID and normative CRs</a:t>
            </a:r>
            <a:endParaRPr lang="en-GB" altLang="nl-NL" dirty="0"/>
          </a:p>
          <a:p>
            <a:pPr>
              <a:defRPr/>
            </a:pPr>
            <a:r>
              <a:rPr lang="en-GB" dirty="0" smtClean="0"/>
              <a:t>Planning </a:t>
            </a:r>
            <a:r>
              <a:rPr lang="en-GB" dirty="0" smtClean="0"/>
              <a:t>for subsequent meetings</a:t>
            </a:r>
          </a:p>
          <a:p>
            <a:pPr lvl="1"/>
            <a:r>
              <a:rPr lang="en-GB" altLang="nl-NL" dirty="0" smtClean="0"/>
              <a:t>None</a:t>
            </a:r>
            <a:endParaRPr lang="en-GB" altLang="nl-NL" dirty="0"/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S1-141272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Alignments of contributions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smtClean="0"/>
              <a:t>01/06/2014</a:t>
            </a:r>
            <a:r>
              <a:rPr lang="en-GB" dirty="0" smtClean="0"/>
              <a:t>&gt;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S1-141272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FS_eICBD</a:t>
            </a:r>
            <a:r>
              <a:rPr lang="en-US" dirty="0" smtClean="0"/>
              <a:t>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SA1#67 </a:t>
            </a:r>
            <a:r>
              <a:rPr lang="en-GB" dirty="0" smtClean="0"/>
              <a:t>(Aug </a:t>
            </a:r>
            <a:r>
              <a:rPr lang="en-GB" dirty="0"/>
              <a:t>2014): </a:t>
            </a:r>
            <a:r>
              <a:rPr lang="en-GB" dirty="0" smtClean="0"/>
              <a:t>100%</a:t>
            </a:r>
            <a:endParaRPr lang="en-GB" dirty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S1-141272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FS_eICBD</a:t>
            </a:r>
            <a:r>
              <a:rPr lang="en-US" dirty="0" smtClean="0"/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 smtClean="0"/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S1-141272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366844"/>
              </p:ext>
            </p:extLst>
          </p:nvPr>
        </p:nvGraphicFramePr>
        <p:xfrm>
          <a:off x="827584" y="2780929"/>
          <a:ext cx="7772400" cy="230740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836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S1-141480</a:t>
                      </a:r>
                      <a:endParaRPr lang="nl-NL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Interdigital, KPN</a:t>
                      </a:r>
                      <a:endParaRPr lang="nl-NL" sz="14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Proposed missing requirements for eICBD security use case</a:t>
                      </a:r>
                      <a:endParaRPr lang="nl-NL" sz="14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S1-141239</a:t>
                      </a:r>
                      <a:endParaRPr lang="nl-NL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Interdigital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, KPN</a:t>
                      </a:r>
                      <a:endParaRPr lang="nl-NL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Corrections to Service Discovery use case</a:t>
                      </a:r>
                      <a:endParaRPr lang="nl-NL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S1-141481</a:t>
                      </a:r>
                      <a:endParaRPr lang="nl-NL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KPN, </a:t>
                      </a:r>
                      <a:r>
                        <a:rPr lang="en-GB" sz="14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Interdigital</a:t>
                      </a:r>
                      <a:endParaRPr lang="nl-NL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Corrections to IP connection establishment use cases</a:t>
                      </a:r>
                      <a:endParaRPr lang="nl-NL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S1-141482</a:t>
                      </a:r>
                      <a:endParaRPr lang="nl-NL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KPN, </a:t>
                      </a:r>
                      <a:r>
                        <a:rPr lang="en-GB" sz="14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Interdigital</a:t>
                      </a:r>
                      <a:endParaRPr lang="nl-NL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eICBD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 Charging Use Case</a:t>
                      </a:r>
                      <a:endParaRPr lang="nl-NL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S1-141483</a:t>
                      </a:r>
                      <a:endParaRPr lang="nl-NL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KPN</a:t>
                      </a:r>
                      <a:endParaRPr lang="nl-NL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Offloading IP connection between devices use case</a:t>
                      </a:r>
                      <a:endParaRPr lang="nl-NL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S1-141516</a:t>
                      </a:r>
                      <a:endParaRPr lang="nl-NL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</a:t>
                      </a:r>
                      <a:endParaRPr lang="nl-NL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TR22.807 for updates at this meeting</a:t>
                      </a:r>
                      <a:endParaRPr lang="nl-NL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85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S1-141516</a:t>
                      </a:r>
                      <a:endParaRPr lang="nl-NL" sz="1400" u="none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Cover page </a:t>
                      </a:r>
                      <a:r>
                        <a:rPr lang="nl-NL" sz="1400" kern="1200" dirty="0" err="1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for</a:t>
                      </a:r>
                      <a:r>
                        <a:rPr lang="nl-NL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 TR22.807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6582</TotalTime>
  <Words>352</Words>
  <Application>Microsoft Office PowerPoint</Application>
  <PresentationFormat>On-screen Show (4:3)</PresentationFormat>
  <Paragraphs>99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FS_eICBD Status Update</vt:lpstr>
      <vt:lpstr>FS_eICBD Status</vt:lpstr>
      <vt:lpstr>FS_eICBD Progress</vt:lpstr>
      <vt:lpstr>FS_ICBD Meeting Time</vt:lpstr>
      <vt:lpstr>FS_eICBD Completion Date</vt:lpstr>
      <vt:lpstr>FS_eICBD Planning/Progress</vt:lpstr>
      <vt:lpstr>Work plan between meetings</vt:lpstr>
      <vt:lpstr>FS_eICBD Progress Estimate</vt:lpstr>
      <vt:lpstr>FS_eICBD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TNorp1</cp:lastModifiedBy>
  <cp:revision>293</cp:revision>
  <cp:lastPrinted>2000-01-14T10:02:55Z</cp:lastPrinted>
  <dcterms:created xsi:type="dcterms:W3CDTF">1999-11-22T09:19:47Z</dcterms:created>
  <dcterms:modified xsi:type="dcterms:W3CDTF">2014-05-16T02:13:44Z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Date">
    <vt:lpwstr>23-1-2014 16:48:42</vt:lpwstr>
  </property>
</Properties>
</file>