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5" autoAdjust="0"/>
    <p:restoredTop sz="86401" autoAdjust="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FS_CSIPTO </a:t>
            </a:r>
            <a:r>
              <a:rPr lang="en-US" dirty="0" smtClean="0"/>
              <a:t>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 Siow</a:t>
            </a:r>
          </a:p>
          <a:p>
            <a:r>
              <a:rPr lang="en-US" dirty="0" smtClean="0"/>
              <a:t>Intel</a:t>
            </a:r>
          </a:p>
          <a:p>
            <a:r>
              <a:rPr lang="en-US" dirty="0" smtClean="0"/>
              <a:t>FS_CSIPTO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dirty="0" smtClean="0"/>
              <a:t>FS_CSIPTO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1412777"/>
          <a:ext cx="8208911" cy="44399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/>
                <a:gridCol w="3312368"/>
                <a:gridCol w="3744415"/>
              </a:tblGrid>
              <a:tr h="507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S1-141479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 Interdigital;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Sprint; Samsung; Sony Mobile;  T-Mobile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Considerations on security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S1-141496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USA; China Mobile; China Telecom; KPN; ACER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CSIPTO Consolidated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(Rapporteur)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Revised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CSIPTO TR v1.1.0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S1-141521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(Rapporteur)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Cover sheet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9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USA; China Mobile; China Telecom; KPN; ACER; Orange; Sprint; Mediatek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 WID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6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S1-141533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 Samsung; Sony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Mobile; Interdigital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Removal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IMS Use Case and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1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S1-141543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Ericsson; NSN; Intel; Samsung;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Sony Mobile;  Interdigital; Nokia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Considerations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on IMS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tdoc SP-130417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Added new requirement to address APN AMBR</a:t>
            </a:r>
          </a:p>
          <a:p>
            <a:pPr lvl="1">
              <a:defRPr/>
            </a:pPr>
            <a:r>
              <a:rPr lang="en-GB" dirty="0" smtClean="0"/>
              <a:t>Remove IMS use case and requirement</a:t>
            </a:r>
          </a:p>
          <a:p>
            <a:pPr lvl="1">
              <a:defRPr/>
            </a:pPr>
            <a:r>
              <a:rPr lang="en-GB" dirty="0" smtClean="0"/>
              <a:t>Complete consolidation of potential requirements</a:t>
            </a:r>
          </a:p>
          <a:p>
            <a:pPr lvl="1">
              <a:defRPr/>
            </a:pPr>
            <a:r>
              <a:rPr lang="en-GB" dirty="0" smtClean="0"/>
              <a:t>Identified items for considerations on charging; security; evolution and rollout; IMS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22.828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 06/2014 SP#64</a:t>
            </a:r>
          </a:p>
          <a:p>
            <a:pPr>
              <a:defRPr/>
            </a:pPr>
            <a:r>
              <a:rPr lang="en-GB" sz="2400" dirty="0"/>
              <a:t>Current target completion date: </a:t>
            </a:r>
            <a:r>
              <a:rPr lang="en-GB" sz="2400" dirty="0" smtClean="0"/>
              <a:t>06/2014 SP#64 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Will target completion date be met? Yes</a:t>
            </a: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If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not, change target completion date to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en-GB" sz="2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22.828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(01/2014)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</a:t>
            </a:r>
            <a:r>
              <a:rPr lang="en-GB" sz="2200" dirty="0" smtClean="0"/>
              <a:t>agreement: </a:t>
            </a:r>
            <a:r>
              <a:rPr lang="en-GB" sz="2200" dirty="0" smtClean="0"/>
              <a:t>SA1#66 (05/2014</a:t>
            </a:r>
            <a:r>
              <a:rPr lang="en-GB" sz="2200" dirty="0" smtClean="0"/>
              <a:t>)</a:t>
            </a:r>
          </a:p>
          <a:p>
            <a:pPr lvl="1">
              <a:defRPr/>
            </a:pPr>
            <a:r>
              <a:rPr lang="en-GB" sz="2200" dirty="0" smtClean="0"/>
              <a:t>For approval: SP#64 (06/2014)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Completed</a:t>
            </a:r>
          </a:p>
          <a:p>
            <a:pPr lvl="1">
              <a:buNone/>
              <a:defRPr/>
            </a:pPr>
            <a:endParaRPr lang="en-GB" dirty="0" smtClean="0"/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65%</a:t>
            </a:r>
          </a:p>
          <a:p>
            <a:pPr lvl="1">
              <a:defRPr/>
            </a:pPr>
            <a:r>
              <a:rPr lang="en-GB" dirty="0" smtClean="0"/>
              <a:t>SA1#66 (May 2014):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dirty="0" smtClean="0"/>
              <a:t>FS_CSIPTO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1340768"/>
          <a:ext cx="8208911" cy="48486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/>
                <a:gridCol w="3106789"/>
                <a:gridCol w="3949994"/>
              </a:tblGrid>
              <a:tr h="432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S1-141119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Samsung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Refinements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on potential impacts for CSIPTO  use cases 3 &amp; 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S1-141132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(Rapporteur)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 of Requirement numbers to TR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S1-141138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Interdigital; Sony Mobile; T-Mobile USA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Considerations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on charging for CSIPTO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S1-141139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Considerations on evolution and rollout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conclusion for TR22.828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S1-141142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USA; China Mobile; China Telecom; KPN; ACER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 CSIPTO consolidated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S1-141188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(Rapporteur)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editorial and formatting changes to TR22.828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S1-141477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Orange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Revisions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to 4.1.6 and 4.2.6 potential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S1-140478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 ;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Interdigital; Sony Mobile; T-Mobile USA; China Mobile; China Telecom; KPN; ACER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Revision of APN-AMBR not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 and add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269</TotalTime>
  <Words>567</Words>
  <Application>Microsoft Office PowerPoint</Application>
  <PresentationFormat>On-screen Show (4:3)</PresentationFormat>
  <Paragraphs>125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FS_CSIPTO Status Update</vt:lpstr>
      <vt:lpstr>FS_CSIPTO Status</vt:lpstr>
      <vt:lpstr>FS_CSIPTO Progress</vt:lpstr>
      <vt:lpstr>FS_CSIPTO Meeting Time</vt:lpstr>
      <vt:lpstr>FS_CSIPTO Completion Date</vt:lpstr>
      <vt:lpstr>FS_CSIPTO Planning/Progress</vt:lpstr>
      <vt:lpstr>Work plan between meetings</vt:lpstr>
      <vt:lpstr>FS_CSIPTO Progress Estimate</vt:lpstr>
      <vt:lpstr>FS_CSIPTO Agreed documents</vt:lpstr>
      <vt:lpstr>FS_CSIPTO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esiow2</cp:lastModifiedBy>
  <cp:revision>339</cp:revision>
  <cp:lastPrinted>2000-01-14T10:02:55Z</cp:lastPrinted>
  <dcterms:created xsi:type="dcterms:W3CDTF">1999-11-22T09:19:47Z</dcterms:created>
  <dcterms:modified xsi:type="dcterms:W3CDTF">2014-05-16T02:12:35Z</dcterms:modified>
  <cp:category>Presentation</cp:category>
</cp:coreProperties>
</file>