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9" d="100"/>
          <a:sy n="69" d="100"/>
        </p:scale>
        <p:origin x="-1296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IOPS Status Update</a:t>
            </a:r>
            <a:br>
              <a:rPr lang="en-US" dirty="0" smtClean="0"/>
            </a:b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Ellie  Bramer</a:t>
            </a:r>
          </a:p>
          <a:p>
            <a:r>
              <a:rPr lang="en-US" dirty="0" smtClean="0"/>
              <a:t>General Dynamics UK Ltd</a:t>
            </a:r>
          </a:p>
          <a:p>
            <a:r>
              <a:rPr lang="en-US" dirty="0" smtClean="0"/>
              <a:t>IOPS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SP-140167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Modification to WID: new TS agreed</a:t>
            </a:r>
          </a:p>
          <a:p>
            <a:pPr lvl="1">
              <a:defRPr/>
            </a:pPr>
            <a:r>
              <a:rPr lang="en-GB" dirty="0" smtClean="0"/>
              <a:t>Normative </a:t>
            </a:r>
            <a:r>
              <a:rPr lang="en-GB" dirty="0" smtClean="0"/>
              <a:t>requirements regarding initiation of Isolated E-UTRAN operation, ongoing operation and security and subscriber management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 Item Completion: 60%</a:t>
            </a:r>
          </a:p>
          <a:p>
            <a:pPr>
              <a:defRPr/>
            </a:pPr>
            <a:r>
              <a:rPr lang="en-GB" dirty="0" smtClean="0"/>
              <a:t>Draft TS 22.xxx Completion: 60%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30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&lt;09/2014&gt; SP#65 </a:t>
            </a:r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&lt;TS</a:t>
            </a:r>
            <a:r>
              <a:rPr lang="en-GB" sz="2400" dirty="0"/>
              <a:t>&gt;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approval: </a:t>
            </a:r>
            <a:r>
              <a:rPr lang="en-GB" sz="2200" dirty="0" smtClean="0"/>
              <a:t>SA1#67 (08/2014)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Security aspects</a:t>
            </a:r>
          </a:p>
          <a:p>
            <a:pPr lvl="1">
              <a:defRPr/>
            </a:pPr>
            <a:r>
              <a:rPr lang="en-GB" dirty="0" smtClean="0"/>
              <a:t>Termination of Isolated E-UTRAN operation</a:t>
            </a:r>
          </a:p>
          <a:p>
            <a:pPr lvl="1">
              <a:defRPr/>
            </a:pPr>
            <a:r>
              <a:rPr lang="en-GB" dirty="0" smtClean="0"/>
              <a:t>Finalise all requirements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IOPS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S1-141266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6996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S1-141558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NSN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Updated WID on Isolated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E-UTRAN Operation for Public Safety (IOPS)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Definitions and abbreviations for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S1-141433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Service description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for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S1-141556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operation,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subscriber and service management for Isolated E-UTRAN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S1-141435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Initiation of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S1-141557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General Dynamics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Ongoing Isolated E-UTRAN Operation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S1-141528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Draft 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37</TotalTime>
  <Words>353</Words>
  <Application>Microsoft Office PowerPoint</Application>
  <PresentationFormat>On-screen Show (4:3)</PresentationFormat>
  <Paragraphs>101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IOPS Status Update </vt:lpstr>
      <vt:lpstr>IOPS Status</vt:lpstr>
      <vt:lpstr>IOPS Progress</vt:lpstr>
      <vt:lpstr>IOPS Meeting Time</vt:lpstr>
      <vt:lpstr>IOPS Completion Date</vt:lpstr>
      <vt:lpstr>IOPS Planning/Progress</vt:lpstr>
      <vt:lpstr>Work plan between meetings</vt:lpstr>
      <vt:lpstr>IOPS Progress Estimate</vt:lpstr>
      <vt:lpstr>IOPS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Ellie Bramer</cp:lastModifiedBy>
  <cp:revision>297</cp:revision>
  <cp:lastPrinted>2000-01-14T10:02:55Z</cp:lastPrinted>
  <dcterms:created xsi:type="dcterms:W3CDTF">1999-11-22T09:19:47Z</dcterms:created>
  <dcterms:modified xsi:type="dcterms:W3CDTF">2014-05-16T05:11:34Z</dcterms:modified>
  <cp:category>Presentation</cp:category>
</cp:coreProperties>
</file>