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7" r:id="rId7"/>
    <p:sldId id="268" r:id="rId8"/>
    <p:sldId id="269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59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eWebRTCi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enhanced </a:t>
            </a:r>
            <a:r>
              <a:rPr lang="en-US" dirty="0" err="1" smtClean="0">
                <a:solidFill>
                  <a:srgbClr val="FF0000"/>
                </a:solidFill>
              </a:rPr>
              <a:t>WebRTC</a:t>
            </a:r>
            <a:r>
              <a:rPr lang="en-US" dirty="0" smtClean="0">
                <a:solidFill>
                  <a:srgbClr val="FF0000"/>
                </a:solidFill>
              </a:rPr>
              <a:t> interworking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smtClean="0"/>
              <a:t>eWebRTCi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SP-140166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eWebRTCiProgress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to</a:t>
            </a:r>
          </a:p>
          <a:p>
            <a:pPr lvl="2">
              <a:defRPr/>
            </a:pPr>
            <a:r>
              <a:rPr lang="en-GB" dirty="0" smtClean="0"/>
              <a:t>Use case for </a:t>
            </a:r>
            <a:r>
              <a:rPr lang="en-US" dirty="0" smtClean="0"/>
              <a:t>support of end to end </a:t>
            </a:r>
            <a:r>
              <a:rPr lang="en-US" dirty="0" err="1" smtClean="0"/>
              <a:t>WebRTC</a:t>
            </a:r>
            <a:r>
              <a:rPr lang="en-US" dirty="0" smtClean="0"/>
              <a:t> bearer support over IMS </a:t>
            </a:r>
          </a:p>
          <a:p>
            <a:pPr lvl="2">
              <a:defRPr/>
            </a:pPr>
            <a:r>
              <a:rPr lang="en-US" dirty="0" smtClean="0"/>
              <a:t>Requirements for support of end to end </a:t>
            </a:r>
            <a:r>
              <a:rPr lang="en-US" dirty="0" err="1" smtClean="0"/>
              <a:t>WebRTC</a:t>
            </a:r>
            <a:r>
              <a:rPr lang="en-US" dirty="0" smtClean="0"/>
              <a:t> bearer support over IMS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buNone/>
              <a:defRPr/>
            </a:pP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SA# 65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endParaRPr lang="en-GB" sz="2400" dirty="0" smtClean="0"/>
          </a:p>
          <a:p>
            <a:pPr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Planning/Progress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Topics to focus on at SA1#67 (August 2014):</a:t>
            </a:r>
          </a:p>
          <a:p>
            <a:pPr lvl="1">
              <a:defRPr/>
            </a:pPr>
            <a:r>
              <a:rPr lang="en-GB" dirty="0" smtClean="0"/>
              <a:t>Any gaps identified 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2014)</a:t>
            </a:r>
          </a:p>
          <a:p>
            <a:pPr lvl="2">
              <a:defRPr/>
            </a:pPr>
            <a:r>
              <a:rPr lang="en-GB" dirty="0" smtClean="0"/>
              <a:t>Any gaps identified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eaLnBrk="0" hangingPunct="0"/>
            <a:r>
              <a:rPr lang="en-GB" dirty="0" smtClean="0">
                <a:solidFill>
                  <a:schemeClr val="tx1"/>
                </a:solidFill>
              </a:rPr>
              <a:t>S1-141265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 between 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Any gaps identified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eaLnBrk="0" hangingPunct="0"/>
            <a:r>
              <a:rPr lang="en-GB" dirty="0" smtClean="0">
                <a:solidFill>
                  <a:schemeClr val="tx1"/>
                </a:solidFill>
              </a:rPr>
              <a:t>S1-141265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Progress Estimate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2014): 100%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eaLnBrk="0" hangingPunct="0"/>
            <a:r>
              <a:rPr lang="en-GB" dirty="0" smtClean="0">
                <a:solidFill>
                  <a:schemeClr val="tx1"/>
                </a:solidFill>
              </a:rPr>
              <a:t>S1-141265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eWebRTCi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81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S1-141531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 for end to end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bearer support over IMS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for end to end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WebRTC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bearer support over IMS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</TotalTime>
  <Words>264</Words>
  <Application>Microsoft Office PowerPoint</Application>
  <PresentationFormat>On-screen Show (4:3)</PresentationFormat>
  <Paragraphs>76</Paragraphs>
  <Slides>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eWebRTCi Status Update enhanced WebRTC interworking</vt:lpstr>
      <vt:lpstr>eWebRTCi Status</vt:lpstr>
      <vt:lpstr>eWebRTCiProgress</vt:lpstr>
      <vt:lpstr>eWEbRTCi Meeting Time</vt:lpstr>
      <vt:lpstr>eWebRTCi Completion Date</vt:lpstr>
      <vt:lpstr>eWebRTCi Planning/Progress</vt:lpstr>
      <vt:lpstr>Work plan between meetings</vt:lpstr>
      <vt:lpstr>eWebRTCi Progress Estimate</vt:lpstr>
      <vt:lpstr>eWebRTCi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bcovell1</cp:lastModifiedBy>
  <cp:revision>299</cp:revision>
  <cp:lastPrinted>2000-01-14T10:02:55Z</cp:lastPrinted>
  <dcterms:created xsi:type="dcterms:W3CDTF">1999-11-22T09:19:47Z</dcterms:created>
  <dcterms:modified xsi:type="dcterms:W3CDTF">2014-05-15T05:43:21Z</dcterms:modified>
  <cp:category>Presentation</cp:category>
</cp:coreProperties>
</file>