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  <p:sldId id="267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>
        <p:scale>
          <a:sx n="100" d="100"/>
          <a:sy n="100" d="100"/>
        </p:scale>
        <p:origin x="-480" y="10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MCPTT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M</a:t>
            </a:r>
            <a:r>
              <a:rPr lang="en-US" dirty="0" smtClean="0">
                <a:solidFill>
                  <a:srgbClr val="FF0000"/>
                </a:solidFill>
              </a:rPr>
              <a:t>ission Critical Push to Talk over LTE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David Cypher</a:t>
            </a:r>
          </a:p>
          <a:p>
            <a:r>
              <a:rPr lang="en-US" dirty="0" smtClean="0"/>
              <a:t>US Department of Commerce</a:t>
            </a:r>
          </a:p>
          <a:p>
            <a:r>
              <a:rPr lang="en-US" dirty="0" smtClean="0"/>
              <a:t>MCPTT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S1-141264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</a:t>
            </a:r>
            <a:r>
              <a:rPr lang="en-GB" dirty="0" smtClean="0"/>
              <a:t>: </a:t>
            </a:r>
            <a:r>
              <a:rPr lang="en-GB" dirty="0" err="1" smtClean="0"/>
              <a:t>cont</a:t>
            </a: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S1-141264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147346"/>
              </p:ext>
            </p:extLst>
          </p:nvPr>
        </p:nvGraphicFramePr>
        <p:xfrm>
          <a:off x="755576" y="2276872"/>
          <a:ext cx="7772400" cy="38214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S1-141410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Alcatel-Lucent, US Department of Commerce</a:t>
                      </a:r>
                      <a:endParaRPr lang="en-US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Modifications to a single Floor control requirement on hierarchy in section 4.2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S1-141411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Corporation, Motorola Solutions Inc., US Department of Commerce</a:t>
                      </a:r>
                      <a:endParaRPr lang="en-US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Additional General Group Call requirements, section 4.3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S1-141412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Corporation, Motorola Solutions Inc., US Department of Commerce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Requirements for Broadcast / Announcement Group Calls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S1-141413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Corporation, Motorola Solutions Inc., US Department of Commerce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Requirements for Dynamic Group management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S1-141415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Motorola Solutions Inc., Harris Corporation, US Department of Commerce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Additional Requirements for Audio PTT Call Performance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S1-141416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Motorola Solutions Inc., Harris Corporation, US Department of Commerce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Additional Requirements for Late Call Entry Performance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S1-141418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Corporation, Motorola Solutions Inc., US Department of Commerce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Requirements for Emergency Group Calls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S1-141419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Corporation, Motorola Solutions Inc., US Department of Commerce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Requirements for Imminent Peril Call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S1-141544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UK Home Office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Group Management for MCPTT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S1-141584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Corporation, Motorola Solutions Inc., US Department of Commerce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Requirements for Emergency Alert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S1-141585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Motorola Solutions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Add definition of “participant type” to 3.1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S1-141586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Alcatel-Lucent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EPS priority management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S1-141587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Corporation, Motorola Solutions Inc., US Department of Commerce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Requirements for interworking with Project 25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57150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SP#62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SP-130728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S1-141264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Ten empty TS sections now have some requirements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50%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TS 22.179 Completion: </a:t>
            </a:r>
            <a:r>
              <a:rPr lang="en-GB" dirty="0" smtClean="0"/>
              <a:t>60</a:t>
            </a:r>
            <a:r>
              <a:rPr lang="en-GB" dirty="0" smtClean="0"/>
              <a:t>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New definitions not created from the requirements</a:t>
            </a:r>
          </a:p>
          <a:p>
            <a:pPr lvl="1">
              <a:defRPr/>
            </a:pPr>
            <a:r>
              <a:rPr lang="en-GB" dirty="0" smtClean="0"/>
              <a:t>US dominated requirements</a:t>
            </a:r>
          </a:p>
          <a:p>
            <a:pPr lvl="1">
              <a:defRPr/>
            </a:pPr>
            <a:r>
              <a:rPr lang="en-GB" dirty="0" smtClean="0"/>
              <a:t>What to do with performance related material</a:t>
            </a:r>
          </a:p>
          <a:p>
            <a:pPr lvl="1">
              <a:defRPr/>
            </a:pPr>
            <a:r>
              <a:rPr lang="en-GB" dirty="0" smtClean="0"/>
              <a:t>What is expected by the interworking/legacy requirements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S1-141264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7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15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Drafting session participants: </a:t>
            </a:r>
            <a:r>
              <a:rPr lang="en-GB" dirty="0" smtClean="0"/>
              <a:t>??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S1-141264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&lt;09/2014&gt; SP#65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</a:t>
            </a:r>
            <a:r>
              <a:rPr lang="en-GB" sz="2400" dirty="0" smtClean="0">
                <a:solidFill>
                  <a:srgbClr val="FF0000"/>
                </a:solidFill>
              </a:rPr>
              <a:t>&lt;n</a:t>
            </a:r>
            <a:r>
              <a:rPr lang="en-GB" sz="2400" dirty="0" smtClean="0">
                <a:solidFill>
                  <a:srgbClr val="FF0000"/>
                </a:solidFill>
              </a:rPr>
              <a:t>&gt;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</a:t>
            </a:r>
            <a:r>
              <a:rPr lang="en-GB" sz="2000" dirty="0" smtClean="0">
                <a:solidFill>
                  <a:srgbClr val="FF0000"/>
                </a:solidFill>
              </a:rPr>
              <a:t>&lt;12/2014&gt; SP#66 </a:t>
            </a:r>
            <a:endParaRPr lang="en-GB" sz="2000" dirty="0" smtClean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 smtClean="0"/>
              <a:t>&lt;n</a:t>
            </a:r>
            <a:r>
              <a:rPr lang="en-GB" sz="2400" dirty="0" smtClean="0"/>
              <a:t>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&lt;12/2014&gt; SP#66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Expected date to send </a:t>
            </a:r>
            <a:r>
              <a:rPr lang="en-GB" sz="2400" dirty="0" smtClean="0"/>
              <a:t>TS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SA1#65 (09/2014)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SA1#xx </a:t>
            </a:r>
            <a:r>
              <a:rPr lang="en-GB" sz="2200" dirty="0" smtClean="0"/>
              <a:t>(12/2014)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S1-141264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err="1" smtClean="0"/>
              <a:t>adhoc</a:t>
            </a:r>
            <a:r>
              <a:rPr lang="en-GB" dirty="0" smtClean="0"/>
              <a:t> SA1 (July </a:t>
            </a:r>
            <a:r>
              <a:rPr lang="en-GB" dirty="0" smtClean="0"/>
              <a:t>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Examine application of new definitions to requirements</a:t>
            </a:r>
          </a:p>
          <a:p>
            <a:pPr lvl="1">
              <a:defRPr/>
            </a:pPr>
            <a:r>
              <a:rPr lang="en-GB" dirty="0" smtClean="0"/>
              <a:t>Complete empty sections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SA1#67 </a:t>
            </a:r>
            <a:r>
              <a:rPr lang="en-GB" dirty="0" smtClean="0"/>
              <a:t>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Formal company contributions from OMA and TCCE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S1-141264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None expected due to short time frame between this meeting and </a:t>
            </a:r>
            <a:r>
              <a:rPr lang="en-GB" dirty="0" err="1" smtClean="0"/>
              <a:t>adhoc</a:t>
            </a:r>
            <a:r>
              <a:rPr lang="en-GB" dirty="0" smtClean="0"/>
              <a:t> meeting.</a:t>
            </a: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S1-141264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&lt;80%&gt;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dirty="0" smtClean="0"/>
              <a:t>Until expected Completion Date&gt;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S1-141264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</a:t>
            </a:r>
            <a:r>
              <a:rPr lang="en-GB" dirty="0" smtClean="0"/>
              <a:t>:</a:t>
            </a: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S1-141264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982816"/>
              </p:ext>
            </p:extLst>
          </p:nvPr>
        </p:nvGraphicFramePr>
        <p:xfrm>
          <a:off x="755576" y="1844824"/>
          <a:ext cx="7772400" cy="311739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S1-141147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Motorola Solutions Inc., Harris Corporation, US Department of Commerce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Requirements for Audio / Voice Quality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S1-141315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Corporation, Motorola Solutions Inc., US Department of Commerce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Requirements for PTT Priority Requirements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S1-141316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Corporation, Motorola Solutions Inc., US Department of Commerce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Requirements for personality management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S1-141317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Corporation, Motorola Solutions Inc., US Department of Commerce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Requirements for location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S1-141318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UK Home Office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Proposed Merged Security Requirements for MCPTT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S1-141320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Corporation, Motorola Solutions Inc., US Department of Commerce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Requirements for interworking with Legacy Land Mobile Radio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S1-141321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Inter System Operations Requirements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S1-141407 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US Department of Commerce, General Dynamics UK Ltd, T-Mobile USA Inc., Blackberry</a:t>
                      </a:r>
                      <a:endParaRPr lang="en-US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Service description for Section 4.1, Overview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S1-141408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Corporation, Motorola Solutions Inc., US Department of Commerce</a:t>
                      </a:r>
                      <a:endParaRPr lang="en-US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Additional Floor control requirements, section 4.2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S1-141409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US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PTT vs MCPTT</a:t>
                      </a:r>
                      <a:endParaRPr lang="en-US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99</TotalTime>
  <Words>761</Words>
  <Application>Microsoft Office PowerPoint</Application>
  <PresentationFormat>On-screen Show (4:3)</PresentationFormat>
  <Paragraphs>163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Blank Presentation</vt:lpstr>
      <vt:lpstr>MCPTT Status Update Mission Critical Push to Talk over LTE</vt:lpstr>
      <vt:lpstr>MCPTT Status</vt:lpstr>
      <vt:lpstr>MCPTT Progress</vt:lpstr>
      <vt:lpstr>MCPTT Meeting Time</vt:lpstr>
      <vt:lpstr>MCPTT Completion Date</vt:lpstr>
      <vt:lpstr>MCPTT Planning/Progress</vt:lpstr>
      <vt:lpstr>Work plan between meetings</vt:lpstr>
      <vt:lpstr>MCPTT Progress Estimate</vt:lpstr>
      <vt:lpstr>MCPTT Agreed documents</vt:lpstr>
      <vt:lpstr>MCPTT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cypher</cp:lastModifiedBy>
  <cp:revision>315</cp:revision>
  <cp:lastPrinted>2000-01-14T10:02:55Z</cp:lastPrinted>
  <dcterms:created xsi:type="dcterms:W3CDTF">1999-11-22T09:19:47Z</dcterms:created>
  <dcterms:modified xsi:type="dcterms:W3CDTF">2014-05-16T06:39:56Z</dcterms:modified>
  <cp:category>Presentation</cp:category>
</cp:coreProperties>
</file>