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503" autoAdjust="0"/>
    <p:restoredTop sz="86401" autoAdjust="0"/>
  </p:normalViewPr>
  <p:slideViewPr>
    <p:cSldViewPr>
      <p:cViewPr varScale="1">
        <p:scale>
          <a:sx n="70" d="100"/>
          <a:sy n="70" d="100"/>
        </p:scale>
        <p:origin x="-570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IMS_Corp2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Transfer of ETSI business </a:t>
            </a:r>
            <a:r>
              <a:rPr lang="en-US" dirty="0" err="1" smtClean="0">
                <a:solidFill>
                  <a:srgbClr val="FF0000"/>
                </a:solidFill>
              </a:rPr>
              <a:t>trunking</a:t>
            </a:r>
            <a:r>
              <a:rPr lang="en-US" dirty="0" smtClean="0">
                <a:solidFill>
                  <a:srgbClr val="FF0000"/>
                </a:solidFill>
              </a:rPr>
              <a:t> specifications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Betsy Covell</a:t>
            </a:r>
          </a:p>
          <a:p>
            <a:r>
              <a:rPr lang="en-US" dirty="0" smtClean="0"/>
              <a:t>Alcatel-Lucent</a:t>
            </a:r>
          </a:p>
          <a:p>
            <a:r>
              <a:rPr lang="en-US" dirty="0" smtClean="0"/>
              <a:t>IMS_Corp2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S1-141262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12-16 May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IMS_Corp2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SP#63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SP-140170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S1-141262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IMS_Corp2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The initial transferred technical specification transfer was agreed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95%</a:t>
            </a:r>
          </a:p>
          <a:p>
            <a:pPr>
              <a:defRPr/>
            </a:pPr>
            <a:r>
              <a:rPr lang="en-GB" dirty="0" smtClean="0"/>
              <a:t>Draft TS 22.519 Completion: 95%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S1-141262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IMS_Corp2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IMS_Corp2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06/2014 SP#64 </a:t>
            </a:r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n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09/2014 SP#65 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Will target completion date be met? n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SA1#66 (05/2014)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SA1#67 (08/2014)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S1-141262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IMS_Corp2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SA1#66 (May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Resolve the open issues remaining in S1-141148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 smtClean="0"/>
              <a:t>Resolve references and other cleanups identified in S1-141148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S1-141262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Draft CRs to 22.5</a:t>
            </a:r>
            <a:r>
              <a:rPr lang="en-US" dirty="0" smtClean="0"/>
              <a:t>22.519, 22.228 and perhaps 22.101 and 21.509 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Tentative start date: 06/2014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S1-141262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IMS_Corp2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100%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S1-141262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IMS_Corp2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S1-141262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49072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S1-141398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TS 22.519 Business Communication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20</TotalTime>
  <Words>302</Words>
  <Application>Microsoft Office PowerPoint</Application>
  <PresentationFormat>On-screen Show (4:3)</PresentationFormat>
  <Paragraphs>82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IMS_Corp2 Status Update Transfer of ETSI business trunking specifications</vt:lpstr>
      <vt:lpstr>IMS_Corp2 Status</vt:lpstr>
      <vt:lpstr>IMS_Corp2 Progress</vt:lpstr>
      <vt:lpstr>IMS_Corp2 Meeting Time</vt:lpstr>
      <vt:lpstr>IMS_Corp2 Completion Date</vt:lpstr>
      <vt:lpstr>IMS_Corp2 Planning/Progress</vt:lpstr>
      <vt:lpstr>Work plan between meetings</vt:lpstr>
      <vt:lpstr>IMS_Corp2 Progress Estimate</vt:lpstr>
      <vt:lpstr>IMS_Corp2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bcovell2</cp:lastModifiedBy>
  <cp:revision>295</cp:revision>
  <cp:lastPrinted>2000-01-14T10:02:55Z</cp:lastPrinted>
  <dcterms:created xsi:type="dcterms:W3CDTF">1999-11-22T09:19:47Z</dcterms:created>
  <dcterms:modified xsi:type="dcterms:W3CDTF">2014-05-16T05:10:17Z</dcterms:modified>
  <cp:category>Presentation</cp:category>
</cp:coreProperties>
</file>