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8"/>
  </p:notesMasterIdLst>
  <p:handoutMasterIdLst>
    <p:handoutMasterId r:id="rId9"/>
  </p:handoutMasterIdLst>
  <p:sldIdLst>
    <p:sldId id="257" r:id="rId2"/>
    <p:sldId id="267" r:id="rId3"/>
    <p:sldId id="264" r:id="rId4"/>
    <p:sldId id="269" r:id="rId5"/>
    <p:sldId id="268" r:id="rId6"/>
    <p:sldId id="262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-120" y="-1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20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62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746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07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47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04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70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07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6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037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69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CFBB1-40B8-AF48-AEFF-C39B0B42AAA0}" type="datetimeFigureOut">
              <a:rPr lang="en-US" smtClean="0"/>
              <a:t>5/2/14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59657-F79C-F64F-BF42-B15932CE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60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6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Traffic Steering based on Operator’s Policies or User Subscription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Adrian Neal – Vodafone Group </a:t>
            </a:r>
            <a:r>
              <a:rPr lang="en-US" dirty="0" err="1" smtClean="0"/>
              <a:t>plc</a:t>
            </a:r>
            <a:endParaRPr lang="en-US" dirty="0" smtClean="0"/>
          </a:p>
          <a:p>
            <a:r>
              <a:rPr lang="en-US" dirty="0" smtClean="0"/>
              <a:t>Enrico </a:t>
            </a:r>
            <a:r>
              <a:rPr lang="en-US" dirty="0" err="1" smtClean="0"/>
              <a:t>Scarrone</a:t>
            </a:r>
            <a:r>
              <a:rPr lang="en-US" dirty="0" smtClean="0"/>
              <a:t> – Telecom Italia</a:t>
            </a:r>
          </a:p>
          <a:p>
            <a:r>
              <a:rPr lang="en-US" dirty="0" err="1" smtClean="0"/>
              <a:t>Mikko</a:t>
            </a:r>
            <a:r>
              <a:rPr lang="en-US" smtClean="0"/>
              <a:t> Kanerva</a:t>
            </a:r>
            <a:r>
              <a:rPr lang="en-US" dirty="0" smtClean="0"/>
              <a:t> - NSN</a:t>
            </a:r>
          </a:p>
          <a:p>
            <a:r>
              <a:rPr lang="en-US" dirty="0" smtClean="0"/>
              <a:t>Galina </a:t>
            </a:r>
            <a:r>
              <a:rPr lang="en-US" dirty="0"/>
              <a:t>Pildush – Juniper </a:t>
            </a:r>
            <a:r>
              <a:rPr lang="en-US" dirty="0" smtClean="0"/>
              <a:t>Networks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80528" y="0"/>
            <a:ext cx="28606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S1-141032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6329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 – 16 May </a:t>
            </a:r>
            <a:r>
              <a:rPr lang="en-GB" sz="1200" b="1" dirty="0"/>
              <a:t>2014</a:t>
            </a:r>
            <a:endParaRPr lang="en-GB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proposal </a:t>
            </a:r>
            <a:r>
              <a:rPr lang="en-US" dirty="0" smtClean="0"/>
              <a:t>is to </a:t>
            </a:r>
            <a:r>
              <a:rPr lang="en-US" dirty="0"/>
              <a:t>expand the </a:t>
            </a:r>
            <a:r>
              <a:rPr lang="en-US" dirty="0" smtClean="0"/>
              <a:t>FMSS use </a:t>
            </a:r>
            <a:r>
              <a:rPr lang="en-US" dirty="0"/>
              <a:t>case based on </a:t>
            </a:r>
            <a:r>
              <a:rPr lang="en-US" dirty="0" smtClean="0"/>
              <a:t>user </a:t>
            </a:r>
            <a:r>
              <a:rPr lang="en-US" dirty="0"/>
              <a:t>s</a:t>
            </a:r>
            <a:r>
              <a:rPr lang="en-US" dirty="0" smtClean="0"/>
              <a:t>ubscription </a:t>
            </a:r>
            <a:r>
              <a:rPr lang="en-US" dirty="0"/>
              <a:t>and rename it to be the use case based on </a:t>
            </a:r>
            <a:r>
              <a:rPr lang="en-US" dirty="0" smtClean="0"/>
              <a:t>operator’s policies or user </a:t>
            </a:r>
            <a:r>
              <a:rPr lang="en-US" dirty="0"/>
              <a:t>s</a:t>
            </a:r>
            <a:r>
              <a:rPr lang="en-US" dirty="0" smtClean="0"/>
              <a:t>ubscription </a:t>
            </a:r>
          </a:p>
          <a:p>
            <a:r>
              <a:rPr lang="en-US" dirty="0" smtClean="0"/>
              <a:t>Keep the anti-advertisement service case as one of the sub-cases for above</a:t>
            </a:r>
          </a:p>
          <a:p>
            <a:r>
              <a:rPr lang="en-US" dirty="0"/>
              <a:t>A</a:t>
            </a:r>
            <a:r>
              <a:rPr lang="en-US" dirty="0" smtClean="0"/>
              <a:t>dd </a:t>
            </a:r>
            <a:r>
              <a:rPr lang="en-US" dirty="0"/>
              <a:t>a security services steering </a:t>
            </a:r>
            <a:r>
              <a:rPr lang="en-US" dirty="0" smtClean="0"/>
              <a:t>sub case to the above use case (based on operator’s policies or user subscription)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2124075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 smtClean="0"/>
              <a:t>S1-141032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536" y="908720"/>
            <a:ext cx="8280920" cy="782637"/>
          </a:xfrm>
        </p:spPr>
        <p:txBody>
          <a:bodyPr/>
          <a:lstStyle/>
          <a:p>
            <a:r>
              <a:rPr lang="en-GB" dirty="0" smtClean="0"/>
              <a:t>Current Status of FMSS TR 28.808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744663"/>
            <a:ext cx="8353425" cy="511333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Thus far, the following use cases have been added:</a:t>
            </a:r>
          </a:p>
          <a:p>
            <a:pPr lvl="1"/>
            <a:r>
              <a:rPr lang="en-US" dirty="0"/>
              <a:t>Traffic Classification and Steering based on Application Characteristics (S1-140285)</a:t>
            </a:r>
          </a:p>
          <a:p>
            <a:pPr lvl="1"/>
            <a:r>
              <a:rPr lang="en-US" dirty="0"/>
              <a:t>Traffic Steering based on RAN status (S1-140307)</a:t>
            </a:r>
          </a:p>
          <a:p>
            <a:pPr lvl="1"/>
            <a:r>
              <a:rPr lang="en-US" dirty="0"/>
              <a:t>Traffic Steering based on User Subscription (S1-140287)</a:t>
            </a:r>
          </a:p>
          <a:p>
            <a:pPr lvl="2"/>
            <a:r>
              <a:rPr lang="en-US" dirty="0"/>
              <a:t>Covers anti-advertisement enablers case only</a:t>
            </a:r>
          </a:p>
          <a:p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2124075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 smtClean="0"/>
              <a:t>S1-141032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23528" y="764704"/>
            <a:ext cx="8820472" cy="782637"/>
          </a:xfrm>
        </p:spPr>
        <p:txBody>
          <a:bodyPr>
            <a:normAutofit/>
          </a:bodyPr>
          <a:lstStyle/>
          <a:p>
            <a:r>
              <a:rPr lang="en-US" dirty="0" smtClean="0"/>
              <a:t>Pre-conditions</a:t>
            </a:r>
            <a:endParaRPr lang="en-GB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748464" cy="4464496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Users are classified to receive various types of services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Operators provide a wide variety of security related services, such as </a:t>
            </a:r>
            <a:r>
              <a:rPr lang="en-US" dirty="0" err="1" smtClean="0"/>
              <a:t>DDoS</a:t>
            </a:r>
            <a:r>
              <a:rPr lang="en-US" dirty="0"/>
              <a:t>,</a:t>
            </a:r>
            <a:r>
              <a:rPr lang="en-US" dirty="0" smtClean="0"/>
              <a:t> </a:t>
            </a:r>
            <a:r>
              <a:rPr lang="en-US" dirty="0"/>
              <a:t>a</a:t>
            </a:r>
            <a:r>
              <a:rPr lang="en-US" dirty="0" smtClean="0"/>
              <a:t>ntimalware, parental control and others to their subscribers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Security services steering could be based on user subscription, type of services, location of subscribers, or other possible operator’s policies.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Traffic is steered to security services such as Parental Control, Antimalware, </a:t>
            </a:r>
            <a:r>
              <a:rPr lang="en-US" dirty="0" err="1" smtClean="0"/>
              <a:t>DDoS</a:t>
            </a:r>
            <a:r>
              <a:rPr lang="en-US" dirty="0" smtClean="0"/>
              <a:t>, and others to improve the users’ </a:t>
            </a:r>
            <a:r>
              <a:rPr lang="en-US" dirty="0" err="1" smtClean="0"/>
              <a:t>QoE</a:t>
            </a:r>
            <a:endParaRPr lang="en-US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2124075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 smtClean="0"/>
              <a:t>S1-141032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519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Illustration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12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2124075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 smtClean="0"/>
              <a:t>S1-141032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56792"/>
            <a:ext cx="8749211" cy="2778100"/>
          </a:xfrm>
          <a:prstGeom prst="rect">
            <a:avLst/>
          </a:prstGeom>
        </p:spPr>
      </p:pic>
      <p:sp>
        <p:nvSpPr>
          <p:cNvPr id="126" name="Rectangle 125"/>
          <p:cNvSpPr/>
          <p:nvPr/>
        </p:nvSpPr>
        <p:spPr>
          <a:xfrm>
            <a:off x="899592" y="4581128"/>
            <a:ext cx="784887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indent="-285750">
              <a:spcBef>
                <a:spcPts val="0"/>
              </a:spcBef>
              <a:spcAft>
                <a:spcPts val="900"/>
              </a:spcAft>
              <a:buFont typeface="Arial"/>
              <a:buChar char="•"/>
            </a:pPr>
            <a:r>
              <a:rPr lang="en-GB" sz="1600" dirty="0">
                <a:latin typeface="Times New Roman"/>
                <a:ea typeface="Times New Roman"/>
              </a:rPr>
              <a:t>User A is accessing a URL which is black-listed as per operator’s policy. As a result, the operator steers User A’s traffic flow to Antimalware services. </a:t>
            </a:r>
            <a:endParaRPr lang="en-GB" sz="1600" dirty="0" smtClean="0">
              <a:latin typeface="Times New Roman"/>
              <a:ea typeface="Times New Roman"/>
            </a:endParaRPr>
          </a:p>
          <a:p>
            <a:pPr marL="285750" marR="0" indent="-285750">
              <a:spcBef>
                <a:spcPts val="0"/>
              </a:spcBef>
              <a:spcAft>
                <a:spcPts val="900"/>
              </a:spcAft>
              <a:buFont typeface="Arial"/>
              <a:buChar char="•"/>
            </a:pPr>
            <a:r>
              <a:rPr lang="en-GB" sz="1600" dirty="0" smtClean="0">
                <a:latin typeface="Times New Roman"/>
                <a:ea typeface="Times New Roman"/>
              </a:rPr>
              <a:t>User </a:t>
            </a:r>
            <a:r>
              <a:rPr lang="en-GB" sz="1600" dirty="0">
                <a:latin typeface="Times New Roman"/>
                <a:ea typeface="Times New Roman"/>
              </a:rPr>
              <a:t>B is subscribed to </a:t>
            </a:r>
            <a:r>
              <a:rPr lang="en-GB" sz="1600" dirty="0" err="1">
                <a:latin typeface="Times New Roman"/>
                <a:ea typeface="Times New Roman"/>
              </a:rPr>
              <a:t>DDoS</a:t>
            </a:r>
            <a:r>
              <a:rPr lang="en-GB" sz="1600" dirty="0">
                <a:latin typeface="Times New Roman"/>
                <a:ea typeface="Times New Roman"/>
              </a:rPr>
              <a:t> Protection service. As such, </a:t>
            </a:r>
            <a:r>
              <a:rPr lang="en-GB" sz="1600" dirty="0" smtClean="0">
                <a:latin typeface="Times New Roman"/>
                <a:ea typeface="Times New Roman"/>
              </a:rPr>
              <a:t>User B’s </a:t>
            </a:r>
            <a:r>
              <a:rPr lang="en-GB" sz="1600" dirty="0">
                <a:latin typeface="Times New Roman"/>
                <a:ea typeface="Times New Roman"/>
              </a:rPr>
              <a:t>traffic is steered to </a:t>
            </a:r>
            <a:r>
              <a:rPr lang="en-GB" sz="1600" dirty="0" err="1">
                <a:latin typeface="Times New Roman"/>
                <a:ea typeface="Times New Roman"/>
              </a:rPr>
              <a:t>DDoS</a:t>
            </a:r>
            <a:r>
              <a:rPr lang="en-GB" sz="1600" dirty="0">
                <a:latin typeface="Times New Roman"/>
                <a:ea typeface="Times New Roman"/>
              </a:rPr>
              <a:t> Protection service. </a:t>
            </a:r>
            <a:endParaRPr lang="en-GB" sz="1600" dirty="0" smtClean="0">
              <a:latin typeface="Times New Roman"/>
              <a:ea typeface="Times New Roman"/>
            </a:endParaRPr>
          </a:p>
          <a:p>
            <a:pPr marL="285750" marR="0" indent="-285750">
              <a:spcBef>
                <a:spcPts val="0"/>
              </a:spcBef>
              <a:spcAft>
                <a:spcPts val="900"/>
              </a:spcAft>
              <a:buFont typeface="Arial"/>
              <a:buChar char="•"/>
            </a:pPr>
            <a:r>
              <a:rPr lang="en-GB" sz="1600" dirty="0" smtClean="0">
                <a:latin typeface="Times New Roman"/>
                <a:ea typeface="Times New Roman"/>
              </a:rPr>
              <a:t>User’s </a:t>
            </a:r>
            <a:r>
              <a:rPr lang="en-GB" sz="1600" dirty="0">
                <a:latin typeface="Times New Roman"/>
                <a:ea typeface="Times New Roman"/>
              </a:rPr>
              <a:t>C is subscribed to two services – Parental Control and </a:t>
            </a:r>
            <a:r>
              <a:rPr lang="en-GB" sz="1600" dirty="0" err="1">
                <a:latin typeface="Times New Roman"/>
                <a:ea typeface="Times New Roman"/>
              </a:rPr>
              <a:t>DDoS</a:t>
            </a:r>
            <a:r>
              <a:rPr lang="en-GB" sz="1600" dirty="0">
                <a:latin typeface="Times New Roman"/>
                <a:ea typeface="Times New Roman"/>
              </a:rPr>
              <a:t> Protection, resulting in </a:t>
            </a:r>
            <a:r>
              <a:rPr lang="en-GB" sz="1600" dirty="0" smtClean="0">
                <a:latin typeface="Times New Roman"/>
                <a:ea typeface="Times New Roman"/>
              </a:rPr>
              <a:t>User C’ </a:t>
            </a:r>
            <a:r>
              <a:rPr lang="en-GB" sz="1600" dirty="0">
                <a:latin typeface="Times New Roman"/>
                <a:ea typeface="Times New Roman"/>
              </a:rPr>
              <a:t>traffic to be steered to both, Parental Control and </a:t>
            </a:r>
            <a:r>
              <a:rPr lang="en-GB" sz="1600" dirty="0" err="1">
                <a:latin typeface="Times New Roman"/>
                <a:ea typeface="Times New Roman"/>
              </a:rPr>
              <a:t>DDoS</a:t>
            </a:r>
            <a:r>
              <a:rPr lang="en-GB" sz="1600" dirty="0">
                <a:latin typeface="Times New Roman"/>
                <a:ea typeface="Times New Roman"/>
              </a:rPr>
              <a:t> Protection services. </a:t>
            </a:r>
            <a:endParaRPr lang="en-US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774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Rename use case based on User Subscription to be a use case based on operator policies </a:t>
            </a:r>
            <a:r>
              <a:rPr lang="en-US" dirty="0" smtClean="0"/>
              <a:t>or </a:t>
            </a:r>
            <a:r>
              <a:rPr lang="en-US" dirty="0"/>
              <a:t>user subscription</a:t>
            </a:r>
          </a:p>
          <a:p>
            <a:r>
              <a:rPr lang="en-US" dirty="0"/>
              <a:t>Add to the above a use case to steer data to various security services based on operator’s policies </a:t>
            </a:r>
            <a:r>
              <a:rPr lang="en-US" dirty="0" smtClean="0"/>
              <a:t>or </a:t>
            </a:r>
            <a:r>
              <a:rPr lang="en-US" dirty="0"/>
              <a:t>user subscription criterion</a:t>
            </a:r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2124075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 smtClean="0"/>
              <a:t>S1-141032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7002</TotalTime>
  <Words>412</Words>
  <Application>Microsoft Macintosh PowerPoint</Application>
  <PresentationFormat>On-screen Show (4:3)</PresentationFormat>
  <Paragraphs>45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Custom Design</vt:lpstr>
      <vt:lpstr>Traffic Steering based on Operator’s Policies or User Subscription</vt:lpstr>
      <vt:lpstr>Summary</vt:lpstr>
      <vt:lpstr>Current Status of FMSS TR 28.808</vt:lpstr>
      <vt:lpstr>Pre-conditions</vt:lpstr>
      <vt:lpstr>Use Case Illustration</vt:lpstr>
      <vt:lpstr>Recommendations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Galina Pildush</cp:lastModifiedBy>
  <cp:revision>306</cp:revision>
  <cp:lastPrinted>2000-01-14T10:02:55Z</cp:lastPrinted>
  <dcterms:created xsi:type="dcterms:W3CDTF">1999-11-22T09:19:47Z</dcterms:created>
  <dcterms:modified xsi:type="dcterms:W3CDTF">2014-05-02T19:46:29Z</dcterms:modified>
  <cp:category>Presentation</cp:category>
</cp:coreProperties>
</file>